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20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87720" y="133560"/>
            <a:ext cx="6995160" cy="2212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78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87720" y="2352600"/>
            <a:ext cx="6995160" cy="2782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7720" y="5399280"/>
            <a:ext cx="6995160" cy="2782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87720" y="133560"/>
            <a:ext cx="6995160" cy="2212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78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87720" y="2352600"/>
            <a:ext cx="3413520" cy="2782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972240" y="2352600"/>
            <a:ext cx="3413520" cy="2782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87720" y="5399280"/>
            <a:ext cx="3413520" cy="2782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972240" y="5399280"/>
            <a:ext cx="3413520" cy="2782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87720" y="133560"/>
            <a:ext cx="6995160" cy="2212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78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87720" y="2352600"/>
            <a:ext cx="2252160" cy="2782080"/>
          </a:xfrm>
          <a:prstGeom prst="rect">
            <a:avLst/>
          </a:prstGeom>
        </p:spPr>
        <p:txBody>
          <a:bodyPr lIns="0" tIns="0" rIns="0" bIns="0">
            <a:normAutofit fontScale="80000"/>
          </a:bodyPr>
          <a:lstStyle/>
          <a:p>
            <a:endParaRPr lang="en-US" sz="567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2752920" y="2352600"/>
            <a:ext cx="2252160" cy="2782080"/>
          </a:xfrm>
          <a:prstGeom prst="rect">
            <a:avLst/>
          </a:prstGeom>
        </p:spPr>
        <p:txBody>
          <a:bodyPr lIns="0" tIns="0" rIns="0" bIns="0">
            <a:normAutofit fontScale="80000"/>
          </a:bodyPr>
          <a:lstStyle/>
          <a:p>
            <a:endParaRPr lang="en-US" sz="567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18120" y="2352600"/>
            <a:ext cx="2252160" cy="2782080"/>
          </a:xfrm>
          <a:prstGeom prst="rect">
            <a:avLst/>
          </a:prstGeom>
        </p:spPr>
        <p:txBody>
          <a:bodyPr lIns="0" tIns="0" rIns="0" bIns="0">
            <a:normAutofit fontScale="80000"/>
          </a:bodyPr>
          <a:lstStyle/>
          <a:p>
            <a:endParaRPr lang="en-US" sz="567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87720" y="5399280"/>
            <a:ext cx="2252160" cy="2782080"/>
          </a:xfrm>
          <a:prstGeom prst="rect">
            <a:avLst/>
          </a:prstGeom>
        </p:spPr>
        <p:txBody>
          <a:bodyPr lIns="0" tIns="0" rIns="0" bIns="0">
            <a:normAutofit fontScale="80000"/>
          </a:bodyPr>
          <a:lstStyle/>
          <a:p>
            <a:endParaRPr lang="en-US" sz="567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2752920" y="5399280"/>
            <a:ext cx="2252160" cy="2782080"/>
          </a:xfrm>
          <a:prstGeom prst="rect">
            <a:avLst/>
          </a:prstGeom>
        </p:spPr>
        <p:txBody>
          <a:bodyPr lIns="0" tIns="0" rIns="0" bIns="0">
            <a:normAutofit fontScale="80000"/>
          </a:bodyPr>
          <a:lstStyle/>
          <a:p>
            <a:endParaRPr lang="en-US" sz="567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118120" y="5399280"/>
            <a:ext cx="2252160" cy="2782080"/>
          </a:xfrm>
          <a:prstGeom prst="rect">
            <a:avLst/>
          </a:prstGeom>
        </p:spPr>
        <p:txBody>
          <a:bodyPr lIns="0" tIns="0" rIns="0" bIns="0">
            <a:normAutofit fontScale="80000"/>
          </a:bodyPr>
          <a:lstStyle/>
          <a:p>
            <a:endParaRPr lang="en-US" sz="56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87720" y="133560"/>
            <a:ext cx="6995160" cy="2212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78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87720" y="2352600"/>
            <a:ext cx="6995160" cy="5833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87720" y="133560"/>
            <a:ext cx="6995160" cy="2212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78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87720" y="2352600"/>
            <a:ext cx="6995160" cy="5833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87720" y="133560"/>
            <a:ext cx="6995160" cy="2212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78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87720" y="2352600"/>
            <a:ext cx="3413520" cy="5833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972240" y="2352600"/>
            <a:ext cx="3413520" cy="5833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87720" y="133560"/>
            <a:ext cx="6995160" cy="2212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78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87720" y="400320"/>
            <a:ext cx="6995160" cy="7786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87720" y="133560"/>
            <a:ext cx="6995160" cy="2212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78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87720" y="2352600"/>
            <a:ext cx="3413520" cy="2782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972240" y="2352600"/>
            <a:ext cx="3413520" cy="5833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87720" y="5399280"/>
            <a:ext cx="3413520" cy="2782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87720" y="133560"/>
            <a:ext cx="6995160" cy="2212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78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87720" y="2352600"/>
            <a:ext cx="3413520" cy="5833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972240" y="2352600"/>
            <a:ext cx="3413520" cy="2782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972240" y="5399280"/>
            <a:ext cx="3413520" cy="2782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87720" y="133560"/>
            <a:ext cx="6995160" cy="2212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78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87720" y="2352600"/>
            <a:ext cx="3413520" cy="2782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972240" y="2352600"/>
            <a:ext cx="3413520" cy="2782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87720" y="5399280"/>
            <a:ext cx="6995160" cy="2782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56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87720" y="400320"/>
            <a:ext cx="6995160" cy="16794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7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87720" y="2352600"/>
            <a:ext cx="6995160" cy="5833080"/>
          </a:xfrm>
          <a:prstGeom prst="rect">
            <a:avLst/>
          </a:prstGeom>
        </p:spPr>
        <p:txBody>
          <a:bodyPr lIns="0" tIns="0" rIns="0" bIns="0">
            <a:normAutofit fontScale="91000"/>
          </a:bodyPr>
          <a:lstStyle/>
          <a:p>
            <a:pPr marL="432000" indent="-324000">
              <a:spcBef>
                <a:spcPts val="250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567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998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496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149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425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99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54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49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54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49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54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49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540" b="0" strike="noStrike" spc="-1"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387720" y="9161640"/>
            <a:ext cx="1810440" cy="6933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2657160" y="9161640"/>
            <a:ext cx="2463480" cy="69336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5571360" y="9161640"/>
            <a:ext cx="1810440" cy="6933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1AB02A11-DC45-4B90-BB9C-6F2F2F6D3D8D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 rot="21034625">
            <a:off x="510386" y="6847977"/>
            <a:ext cx="3822120" cy="211631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spcBef>
                <a:spcPts val="300"/>
              </a:spcBef>
            </a:pPr>
            <a:r>
              <a:rPr lang="en-US" sz="1500" b="0" strike="noStrike" spc="-1" dirty="0">
                <a:latin typeface="Arial"/>
              </a:rPr>
              <a:t>-Speak with College Admissions </a:t>
            </a:r>
          </a:p>
          <a:p>
            <a:pPr>
              <a:spcBef>
                <a:spcPts val="300"/>
              </a:spcBef>
            </a:pPr>
            <a:r>
              <a:rPr lang="en-US" sz="1500" b="0" strike="noStrike" spc="-1" dirty="0">
                <a:latin typeface="Arial"/>
              </a:rPr>
              <a:t>representatives 1-on-1</a:t>
            </a:r>
          </a:p>
          <a:p>
            <a:pPr>
              <a:spcBef>
                <a:spcPts val="300"/>
              </a:spcBef>
            </a:pPr>
            <a:r>
              <a:rPr lang="en-US" sz="1500" b="0" strike="noStrike" spc="-1" dirty="0" smtClean="0">
                <a:latin typeface="Arial"/>
              </a:rPr>
              <a:t>-</a:t>
            </a:r>
            <a:r>
              <a:rPr lang="en-US" sz="1500" b="0" strike="noStrike" spc="-1" dirty="0">
                <a:latin typeface="Arial"/>
              </a:rPr>
              <a:t>Featuring over 20 different local </a:t>
            </a:r>
            <a:r>
              <a:rPr lang="en-US" sz="1500" b="0" strike="noStrike" spc="-1" dirty="0" smtClean="0">
                <a:latin typeface="Arial"/>
              </a:rPr>
              <a:t>and </a:t>
            </a:r>
            <a:r>
              <a:rPr lang="en-US" sz="1500" b="0" strike="noStrike" spc="-1" dirty="0">
                <a:latin typeface="Arial"/>
              </a:rPr>
              <a:t>online colleges</a:t>
            </a:r>
          </a:p>
          <a:p>
            <a:pPr>
              <a:spcBef>
                <a:spcPts val="300"/>
              </a:spcBef>
            </a:pPr>
            <a:r>
              <a:rPr lang="en-US" sz="1500" b="0" strike="noStrike" spc="-1" dirty="0" smtClean="0">
                <a:latin typeface="Arial"/>
              </a:rPr>
              <a:t>-</a:t>
            </a:r>
            <a:r>
              <a:rPr lang="en-US" sz="1500" b="0" strike="noStrike" spc="-1" dirty="0">
                <a:latin typeface="Arial"/>
              </a:rPr>
              <a:t>Bring your family to </a:t>
            </a:r>
            <a:r>
              <a:rPr lang="en-US" sz="1500" b="0" strike="noStrike" spc="-1" dirty="0" smtClean="0">
                <a:latin typeface="Arial"/>
              </a:rPr>
              <a:t>the College</a:t>
            </a:r>
          </a:p>
          <a:p>
            <a:pPr>
              <a:spcBef>
                <a:spcPts val="300"/>
              </a:spcBef>
            </a:pPr>
            <a:r>
              <a:rPr lang="en-US" sz="1500" b="0" strike="noStrike" spc="-1" dirty="0" smtClean="0">
                <a:latin typeface="Arial"/>
              </a:rPr>
              <a:t> </a:t>
            </a:r>
            <a:r>
              <a:rPr lang="en-US" sz="1500" b="0" strike="noStrike" spc="-1" dirty="0">
                <a:latin typeface="Arial"/>
              </a:rPr>
              <a:t>Fair!</a:t>
            </a:r>
          </a:p>
          <a:p>
            <a:pPr>
              <a:spcBef>
                <a:spcPts val="300"/>
              </a:spcBef>
            </a:pPr>
            <a:r>
              <a:rPr lang="en-US" sz="1500" b="0" strike="noStrike" spc="-1" dirty="0" smtClean="0">
                <a:latin typeface="Arial"/>
              </a:rPr>
              <a:t>-</a:t>
            </a:r>
            <a:r>
              <a:rPr lang="en-US" sz="1500" b="0" strike="noStrike" spc="-1" dirty="0">
                <a:latin typeface="Arial"/>
              </a:rPr>
              <a:t>Accelerate your career, </a:t>
            </a:r>
            <a:r>
              <a:rPr lang="en-US" sz="1500" b="0" strike="noStrike" spc="-1" dirty="0" smtClean="0">
                <a:latin typeface="Arial"/>
              </a:rPr>
              <a:t>plan</a:t>
            </a:r>
          </a:p>
          <a:p>
            <a:pPr>
              <a:spcBef>
                <a:spcPts val="300"/>
              </a:spcBef>
            </a:pPr>
            <a:r>
              <a:rPr lang="en-US" sz="1500" b="0" strike="noStrike" spc="-1" dirty="0" smtClean="0">
                <a:latin typeface="Arial"/>
              </a:rPr>
              <a:t> </a:t>
            </a:r>
            <a:r>
              <a:rPr lang="en-US" sz="1500" b="0" strike="noStrike" spc="-1" dirty="0">
                <a:latin typeface="Arial"/>
              </a:rPr>
              <a:t>for the future</a:t>
            </a:r>
            <a:r>
              <a:rPr lang="en-US" sz="1500" b="0" strike="noStrike" spc="-1" dirty="0" smtClean="0">
                <a:latin typeface="Arial"/>
              </a:rPr>
              <a:t>!</a:t>
            </a:r>
          </a:p>
          <a:p>
            <a:pPr>
              <a:spcBef>
                <a:spcPts val="300"/>
              </a:spcBef>
            </a:pPr>
            <a:r>
              <a:rPr lang="en-US" sz="1500" spc="-1" dirty="0" smtClean="0">
                <a:latin typeface="Arial"/>
              </a:rPr>
              <a:t>-Open to Military &amp; Civilians</a:t>
            </a:r>
            <a:endParaRPr lang="en-US" sz="1500" b="0" strike="noStrike" spc="-1" dirty="0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164428" y="7942700"/>
            <a:ext cx="2607972" cy="1533167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en-US" sz="1300" b="1" strike="noStrike" spc="-1" dirty="0" smtClean="0">
                <a:latin typeface="Arial"/>
              </a:rPr>
              <a:t>FOR MORE INFO CONTACT</a:t>
            </a:r>
          </a:p>
          <a:p>
            <a:pPr algn="ctr"/>
            <a:r>
              <a:rPr lang="en-US" sz="1300" b="1" strike="noStrike" spc="-1" dirty="0" smtClean="0">
                <a:latin typeface="Arial"/>
              </a:rPr>
              <a:t> </a:t>
            </a:r>
            <a:r>
              <a:rPr lang="en-US" sz="1300" b="1" strike="noStrike" spc="-1" dirty="0">
                <a:latin typeface="Arial"/>
              </a:rPr>
              <a:t>NC1 </a:t>
            </a:r>
            <a:r>
              <a:rPr lang="en-US" sz="1300" b="1" spc="-1" dirty="0" smtClean="0">
                <a:latin typeface="Arial"/>
              </a:rPr>
              <a:t>RAQUEL FOGE</a:t>
            </a:r>
            <a:r>
              <a:rPr lang="en-US" sz="1300" b="1" strike="noStrike" spc="-1" dirty="0" smtClean="0">
                <a:latin typeface="Arial"/>
              </a:rPr>
              <a:t> </a:t>
            </a:r>
            <a:endParaRPr lang="en-US" sz="1300" b="1" strike="noStrike" spc="-1" dirty="0" smtClean="0">
              <a:latin typeface="Arial"/>
            </a:endParaRPr>
          </a:p>
          <a:p>
            <a:pPr algn="ctr"/>
            <a:r>
              <a:rPr lang="en-US" sz="1300" b="1" strike="noStrike" spc="-1" dirty="0" smtClean="0">
                <a:latin typeface="Arial"/>
              </a:rPr>
              <a:t> (757</a:t>
            </a:r>
            <a:r>
              <a:rPr lang="en-US" sz="1300" b="1" strike="noStrike" spc="-1" dirty="0">
                <a:latin typeface="Arial"/>
              </a:rPr>
              <a:t>) </a:t>
            </a:r>
            <a:r>
              <a:rPr lang="en-US" sz="1300" b="1" strike="noStrike" spc="-1" dirty="0" smtClean="0">
                <a:latin typeface="Arial"/>
              </a:rPr>
              <a:t>400-2097 </a:t>
            </a:r>
          </a:p>
          <a:p>
            <a:pPr algn="ctr"/>
            <a:r>
              <a:rPr lang="en-US" sz="1300" b="1" spc="-1" dirty="0" smtClean="0">
                <a:latin typeface="Arial"/>
              </a:rPr>
              <a:t>Raquel.Foge</a:t>
            </a:r>
            <a:r>
              <a:rPr lang="en-US" sz="1300" b="1" strike="noStrike" spc="-1" dirty="0" smtClean="0">
                <a:latin typeface="Arial"/>
              </a:rPr>
              <a:t>@navy.mil</a:t>
            </a:r>
            <a:endParaRPr lang="en-US" sz="1300" b="1" strike="noStrike" spc="-1" dirty="0">
              <a:latin typeface="Arial"/>
            </a:endParaRPr>
          </a:p>
          <a:p>
            <a:endParaRPr lang="en-US" sz="1000" b="0" strike="noStrike" spc="-1" dirty="0">
              <a:latin typeface="Arial"/>
            </a:endParaRPr>
          </a:p>
        </p:txBody>
      </p:sp>
      <p:sp>
        <p:nvSpPr>
          <p:cNvPr id="43" name="TextShape 3"/>
          <p:cNvSpPr txBox="1"/>
          <p:nvPr/>
        </p:nvSpPr>
        <p:spPr>
          <a:xfrm rot="20618571">
            <a:off x="1984291" y="244016"/>
            <a:ext cx="2293989" cy="715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2400" spc="-1" dirty="0" smtClean="0">
                <a:solidFill>
                  <a:srgbClr val="FF0000"/>
                </a:solidFill>
                <a:latin typeface="Arial"/>
              </a:rPr>
              <a:t> FALL</a:t>
            </a:r>
            <a:r>
              <a:rPr lang="en-US" sz="2400" b="0" strike="noStrike" spc="-1" dirty="0" smtClean="0">
                <a:solidFill>
                  <a:srgbClr val="FF0000"/>
                </a:solidFill>
                <a:latin typeface="Arial"/>
              </a:rPr>
              <a:t> </a:t>
            </a:r>
            <a:r>
              <a:rPr lang="en-US" sz="2400" b="0" strike="noStrike" spc="-1" dirty="0" smtClean="0">
                <a:solidFill>
                  <a:srgbClr val="FF0000"/>
                </a:solidFill>
                <a:latin typeface="Arial"/>
              </a:rPr>
              <a:t>2019</a:t>
            </a:r>
            <a:endParaRPr lang="en-US" sz="2400" b="0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44" name="TextShape 4"/>
          <p:cNvSpPr txBox="1"/>
          <p:nvPr/>
        </p:nvSpPr>
        <p:spPr>
          <a:xfrm rot="20612400">
            <a:off x="4278725" y="4421514"/>
            <a:ext cx="3463299" cy="715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4400" b="0" strike="noStrike" spc="-1" dirty="0" smtClean="0">
                <a:latin typeface="Arial"/>
              </a:rPr>
              <a:t>0900-1200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45" name="TextShape 5"/>
          <p:cNvSpPr txBox="1"/>
          <p:nvPr/>
        </p:nvSpPr>
        <p:spPr>
          <a:xfrm>
            <a:off x="4461662" y="5943727"/>
            <a:ext cx="3292437" cy="1250604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en-US" sz="4000" b="0" strike="noStrike" spc="-1" dirty="0" smtClean="0">
                <a:solidFill>
                  <a:srgbClr val="CE181E"/>
                </a:solidFill>
                <a:latin typeface="Arial"/>
              </a:rPr>
              <a:t>CEP </a:t>
            </a:r>
            <a:r>
              <a:rPr lang="en-US" sz="4000" b="0" strike="noStrike" spc="-1" dirty="0">
                <a:solidFill>
                  <a:srgbClr val="CE181E"/>
                </a:solidFill>
                <a:latin typeface="Arial"/>
              </a:rPr>
              <a:t>200 </a:t>
            </a:r>
            <a:endParaRPr lang="en-US" sz="4000" b="0" strike="noStrike" spc="-1" dirty="0" smtClean="0">
              <a:solidFill>
                <a:srgbClr val="CE181E"/>
              </a:solidFill>
              <a:latin typeface="Arial"/>
            </a:endParaRPr>
          </a:p>
          <a:p>
            <a:pPr algn="ctr"/>
            <a:r>
              <a:rPr lang="en-US" sz="2800" strike="noStrike" spc="-1" dirty="0" smtClean="0">
                <a:solidFill>
                  <a:srgbClr val="000000"/>
                </a:solidFill>
                <a:latin typeface="Arial"/>
              </a:rPr>
              <a:t>9170 </a:t>
            </a:r>
            <a:r>
              <a:rPr lang="en-US" sz="2800" strike="noStrike" spc="-1" dirty="0">
                <a:solidFill>
                  <a:srgbClr val="000000"/>
                </a:solidFill>
                <a:latin typeface="Arial"/>
              </a:rPr>
              <a:t>Second St. </a:t>
            </a:r>
            <a:endParaRPr lang="en-US" sz="2800" strike="noStrike" spc="-1" dirty="0" smtClean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2800" strike="noStrike" spc="-1" dirty="0" smtClean="0">
                <a:solidFill>
                  <a:srgbClr val="000000"/>
                </a:solidFill>
                <a:latin typeface="Arial"/>
              </a:rPr>
              <a:t>Norfolk </a:t>
            </a:r>
            <a:r>
              <a:rPr lang="en-US" sz="2800" strike="noStrike" spc="-1" dirty="0">
                <a:solidFill>
                  <a:srgbClr val="000000"/>
                </a:solidFill>
                <a:latin typeface="Arial"/>
              </a:rPr>
              <a:t>Naval Base</a:t>
            </a:r>
            <a:endParaRPr lang="en-US" sz="2800" strike="noStrike" spc="-1" dirty="0">
              <a:latin typeface="Arial"/>
            </a:endParaRPr>
          </a:p>
        </p:txBody>
      </p:sp>
      <p:sp>
        <p:nvSpPr>
          <p:cNvPr id="46" name="TextShape 6"/>
          <p:cNvSpPr txBox="1"/>
          <p:nvPr/>
        </p:nvSpPr>
        <p:spPr>
          <a:xfrm rot="20680896">
            <a:off x="2733738" y="5200940"/>
            <a:ext cx="6186764" cy="69581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en-US" sz="3200" b="1" spc="-1" dirty="0" smtClean="0">
                <a:latin typeface="Arial"/>
              </a:rPr>
              <a:t>October</a:t>
            </a:r>
            <a:r>
              <a:rPr lang="en-US" sz="3200" b="1" strike="noStrike" spc="-1" dirty="0" smtClean="0">
                <a:latin typeface="Arial"/>
              </a:rPr>
              <a:t> 2</a:t>
            </a:r>
            <a:r>
              <a:rPr lang="en-US" sz="3200" b="1" strike="noStrike" spc="-1" baseline="30000" dirty="0" smtClean="0">
                <a:latin typeface="Arial"/>
              </a:rPr>
              <a:t>th</a:t>
            </a:r>
            <a:r>
              <a:rPr lang="en-US" sz="3200" b="1" strike="noStrike" spc="-1" dirty="0" smtClean="0">
                <a:latin typeface="Arial"/>
              </a:rPr>
              <a:t> </a:t>
            </a:r>
            <a:r>
              <a:rPr lang="en-US" sz="3200" b="1" strike="noStrike" spc="-1" dirty="0" smtClean="0">
                <a:latin typeface="Arial"/>
              </a:rPr>
              <a:t>2019</a:t>
            </a:r>
            <a:endParaRPr lang="en-US" sz="3200" b="0" strike="noStrike" spc="-1" dirty="0"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83762" y="9162850"/>
            <a:ext cx="30739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Navy College POC: Cynthia </a:t>
            </a:r>
            <a:r>
              <a:rPr lang="en-US" sz="1400" dirty="0"/>
              <a:t>Moon</a:t>
            </a:r>
          </a:p>
          <a:p>
            <a:r>
              <a:rPr lang="en-US" sz="1400" dirty="0" err="1" smtClean="0"/>
              <a:t>Email:Cynthia.Moon@navy.mil</a:t>
            </a:r>
            <a:endParaRPr lang="en-US" sz="1400" dirty="0"/>
          </a:p>
          <a:p>
            <a:r>
              <a:rPr lang="en-US" sz="1400" dirty="0"/>
              <a:t>COM: 757-444-8514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83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DejaVu Sans</vt:lpstr>
      <vt:lpstr>Symbol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Joseph Hamilton</dc:creator>
  <dc:description/>
  <cp:lastModifiedBy>Vega-Mojica, Eva Sonally PO1 USN (USA)</cp:lastModifiedBy>
  <cp:revision>11</cp:revision>
  <cp:lastPrinted>2018-09-25T14:06:03Z</cp:lastPrinted>
  <dcterms:created xsi:type="dcterms:W3CDTF">2018-09-24T18:00:09Z</dcterms:created>
  <dcterms:modified xsi:type="dcterms:W3CDTF">2019-08-16T17:03:25Z</dcterms:modified>
  <dc:language>en-US</dc:language>
</cp:coreProperties>
</file>