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6.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7.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8.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7" r:id="rId6"/>
    <p:sldMasterId id="2147483725" r:id="rId7"/>
    <p:sldMasterId id="2147483756" r:id="rId8"/>
    <p:sldMasterId id="2147483785" r:id="rId9"/>
    <p:sldMasterId id="2147483818" r:id="rId10"/>
    <p:sldMasterId id="2147483845" r:id="rId11"/>
    <p:sldMasterId id="2147483855" r:id="rId12"/>
  </p:sldMasterIdLst>
  <p:notesMasterIdLst>
    <p:notesMasterId r:id="rId37"/>
  </p:notesMasterIdLst>
  <p:sldIdLst>
    <p:sldId id="2076136520" r:id="rId13"/>
    <p:sldId id="2076136511" r:id="rId14"/>
    <p:sldId id="2076136510" r:id="rId15"/>
    <p:sldId id="2076136580" r:id="rId16"/>
    <p:sldId id="2076136582" r:id="rId17"/>
    <p:sldId id="2076136583" r:id="rId18"/>
    <p:sldId id="2076136504" r:id="rId19"/>
    <p:sldId id="2076136523" r:id="rId20"/>
    <p:sldId id="2076136497" r:id="rId21"/>
    <p:sldId id="2076136485" r:id="rId22"/>
    <p:sldId id="517" r:id="rId23"/>
    <p:sldId id="2076136503" r:id="rId24"/>
    <p:sldId id="2076136512" r:id="rId25"/>
    <p:sldId id="2076136487" r:id="rId26"/>
    <p:sldId id="1979422018" r:id="rId27"/>
    <p:sldId id="1979422057" r:id="rId28"/>
    <p:sldId id="2076136513" r:id="rId29"/>
    <p:sldId id="516" r:id="rId30"/>
    <p:sldId id="276" r:id="rId31"/>
    <p:sldId id="2076136514" r:id="rId32"/>
    <p:sldId id="2076136516" r:id="rId33"/>
    <p:sldId id="2076136517" r:id="rId34"/>
    <p:sldId id="973" r:id="rId35"/>
    <p:sldId id="20761365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a De Jong -X (bridejon - INLEA HOLDINGS INC at Cisco)" initials="BDJ-(-IHIaC" lastIdx="1" clrIdx="0">
    <p:extLst>
      <p:ext uri="{19B8F6BF-5375-455C-9EA6-DF929625EA0E}">
        <p15:presenceInfo xmlns:p15="http://schemas.microsoft.com/office/powerpoint/2012/main" userId="S::bridejon@cisco.com::41c82e79-220a-4cd0-aa7d-9df6c67181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D274D"/>
    <a:srgbClr val="E2231A"/>
    <a:srgbClr val="00BCEB"/>
    <a:srgbClr val="6EBE4A"/>
    <a:srgbClr val="FBAB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6" autoAdjust="0"/>
    <p:restoredTop sz="89291" autoAdjust="0"/>
  </p:normalViewPr>
  <p:slideViewPr>
    <p:cSldViewPr snapToGrid="0">
      <p:cViewPr varScale="1">
        <p:scale>
          <a:sx n="109" d="100"/>
          <a:sy n="109" d="100"/>
        </p:scale>
        <p:origin x="1336"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9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F19B5-DD8C-479B-A1D3-709A3A54102F}" type="datetimeFigureOut">
              <a:rPr lang="en-AU" smtClean="0"/>
              <a:t>17/2/21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EBD83-D714-4097-A54F-714BC23A6643}" type="slidenum">
              <a:rPr lang="en-AU" smtClean="0"/>
              <a:t>‹#›</a:t>
            </a:fld>
            <a:endParaRPr lang="en-AU"/>
          </a:p>
        </p:txBody>
      </p:sp>
    </p:spTree>
    <p:extLst>
      <p:ext uri="{BB962C8B-B14F-4D97-AF65-F5344CB8AC3E}">
        <p14:creationId xmlns:p14="http://schemas.microsoft.com/office/powerpoint/2010/main" val="35744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netacad.com/" TargetMode="External"/><Relationship Id="rId3" Type="http://schemas.openxmlformats.org/officeDocument/2006/relationships/hyperlink" Target="https://www.netacad.com/terms-and-conditions" TargetMode="External"/><Relationship Id="rId7" Type="http://schemas.openxmlformats.org/officeDocument/2006/relationships/hyperlink" Target="http://www.cisco.com/web/siteassets/legal/trademark.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etacad.com/data-protection" TargetMode="External"/><Relationship Id="rId5" Type="http://schemas.openxmlformats.org/officeDocument/2006/relationships/hyperlink" Target="http://www.cisco.com/web/siteassets/legal/privacy_full.html#cookies" TargetMode="External"/><Relationship Id="rId10" Type="http://schemas.openxmlformats.org/officeDocument/2006/relationships/hyperlink" Target="http://csrinfo.cisconetspace.com/FY21Q1MarketingRoundTableUSC_RegistrationPage.html" TargetMode="External"/><Relationship Id="rId4" Type="http://schemas.openxmlformats.org/officeDocument/2006/relationships/hyperlink" Target="http://www.cisco.com/web/siteassets/legal/privacy.html" TargetMode="External"/><Relationship Id="rId9" Type="http://schemas.openxmlformats.org/officeDocument/2006/relationships/hyperlink" Target="http://csrinfo.cisconetspace.com/Q1MarketingRoundTableEMEAR_RegistrationPage.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etacad.com/" TargetMode="External"/><Relationship Id="rId3" Type="http://schemas.openxmlformats.org/officeDocument/2006/relationships/hyperlink" Target="https://www.netacad.com/terms-and-conditions" TargetMode="External"/><Relationship Id="rId7" Type="http://schemas.openxmlformats.org/officeDocument/2006/relationships/hyperlink" Target="http://www.cisco.com/web/siteassets/legal/trademark.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netacad.com/data-protection" TargetMode="External"/><Relationship Id="rId5" Type="http://schemas.openxmlformats.org/officeDocument/2006/relationships/hyperlink" Target="http://www.cisco.com/web/siteassets/legal/privacy_full.html#cookies" TargetMode="External"/><Relationship Id="rId10" Type="http://schemas.openxmlformats.org/officeDocument/2006/relationships/hyperlink" Target="http://csrinfo.cisconetspace.com/FY21Q1MarketingRoundTableUSC_RegistrationPage.html" TargetMode="External"/><Relationship Id="rId4" Type="http://schemas.openxmlformats.org/officeDocument/2006/relationships/hyperlink" Target="http://www.cisco.com/web/siteassets/legal/privacy.html" TargetMode="External"/><Relationship Id="rId9" Type="http://schemas.openxmlformats.org/officeDocument/2006/relationships/hyperlink" Target="http://csrinfo.cisconetspace.com/Q1MarketingRoundTableEMEAR_RegistrationPag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pp.smartsheet.com/b/form/ee60bedaee714024beb04a74455fe18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isco.sharepoint.com/Sites/CorporateSocialResponsibilit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7A1FA6-25DE-9E4E-A34D-CF67DE7DBD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384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EBD83-D714-4097-A54F-714BC23A6643}" type="slidenum">
              <a:rPr lang="en-AU" smtClean="0"/>
              <a:t>20</a:t>
            </a:fld>
            <a:endParaRPr lang="en-AU"/>
          </a:p>
        </p:txBody>
      </p:sp>
    </p:spTree>
    <p:extLst>
      <p:ext uri="{BB962C8B-B14F-4D97-AF65-F5344CB8AC3E}">
        <p14:creationId xmlns:p14="http://schemas.microsoft.com/office/powerpoint/2010/main" val="2490955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Marketing Round Tables </a:t>
            </a:r>
          </a:p>
          <a:p>
            <a:endParaRPr lang="en-AU" dirty="0"/>
          </a:p>
          <a:p>
            <a:endParaRPr lang="en-AU" dirty="0"/>
          </a:p>
          <a:p>
            <a:r>
              <a:rPr lang="en-AU" dirty="0"/>
              <a:t>Inaugural Launch Events and links to invites / landing pages</a:t>
            </a:r>
          </a:p>
          <a:p>
            <a:r>
              <a:rPr lang="en-US" dirty="0">
                <a:solidFill>
                  <a:schemeClr val="tx2"/>
                </a:solidFill>
                <a:latin typeface="CiscoSansTT Condensed Thin" panose="020B0406020200020303" pitchFamily="34" charset="0"/>
              </a:rPr>
              <a:t>First event on </a:t>
            </a:r>
            <a:r>
              <a:rPr lang="en-US" b="1" dirty="0">
                <a:solidFill>
                  <a:schemeClr val="accent5"/>
                </a:solidFill>
                <a:latin typeface="CiscoSansTT Condensed Thin" panose="020B0406020200020303" pitchFamily="34" charset="0"/>
              </a:rPr>
              <a:t>October 22, 2020: </a:t>
            </a:r>
          </a:p>
          <a:p>
            <a:pPr rtl="0" latinLnBrk="0"/>
            <a:r>
              <a:rPr lang="en-US" dirty="0">
                <a:solidFill>
                  <a:schemeClr val="tx2"/>
                </a:solidFill>
                <a:latin typeface="CiscoSansTT Condensed Thin" panose="020B0406020200020303" pitchFamily="34" charset="0"/>
              </a:rPr>
              <a:t>APJ: </a:t>
            </a:r>
            <a:r>
              <a:rPr lang="en-AU" sz="1200" b="0" i="0" kern="1200" dirty="0">
                <a:solidFill>
                  <a:schemeClr val="tx1"/>
                </a:solidFill>
                <a:effectLst/>
                <a:latin typeface="+mn-lt"/>
                <a:ea typeface="+mn-ea"/>
                <a:cs typeface="+mn-cs"/>
              </a:rPr>
              <a:t>Discover best practices at the Cisco Networking Academy Marketing Round Table. A free, one-hour session for marketing professionals to successfully attract news students and engage existing ones. Launching on October 22, 2020, across three time zones.</a:t>
            </a:r>
          </a:p>
          <a:p>
            <a:pPr rtl="0" latinLnBrk="0"/>
            <a:br>
              <a:rPr lang="en-AU" sz="1200" b="0" i="0" kern="1200" dirty="0">
                <a:solidFill>
                  <a:schemeClr val="tx1"/>
                </a:solidFill>
                <a:effectLst/>
                <a:latin typeface="+mn-lt"/>
                <a:ea typeface="+mn-ea"/>
                <a:cs typeface="+mn-cs"/>
              </a:rPr>
            </a:br>
            <a:endParaRPr lang="en-AU" sz="1200" b="0" i="0" kern="1200" dirty="0">
              <a:solidFill>
                <a:schemeClr val="tx1"/>
              </a:solidFill>
              <a:effectLst/>
              <a:latin typeface="+mn-lt"/>
              <a:ea typeface="+mn-ea"/>
              <a:cs typeface="+mn-cs"/>
            </a:endParaRPr>
          </a:p>
          <a:p>
            <a:br>
              <a:rPr lang="en-AU" sz="1200" b="0" i="0" kern="1200" dirty="0">
                <a:solidFill>
                  <a:schemeClr val="tx1"/>
                </a:solidFill>
                <a:effectLst/>
                <a:latin typeface="+mn-lt"/>
                <a:ea typeface="+mn-ea"/>
                <a:cs typeface="+mn-cs"/>
              </a:rPr>
            </a:br>
            <a:endParaRPr lang="en-AU" sz="1200" b="0" i="0"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hlinkClick r:id="rId3"/>
              </a:rPr>
              <a:t>Terms and Conditions</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4"/>
              </a:rPr>
              <a:t>Privacy Statement</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5"/>
              </a:rPr>
              <a:t>Cookie Policy</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6"/>
              </a:rPr>
              <a:t>Data Protection</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7"/>
              </a:rPr>
              <a:t>Trademarks</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8"/>
              </a:rPr>
              <a:t>NetAcad.com</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From marketing keynotes to sharing best practise examples, you’ll walk away with fresh ideas for your marketing campaigns</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EMEAR: </a:t>
            </a:r>
            <a:r>
              <a:rPr lang="en-US" dirty="0">
                <a:solidFill>
                  <a:schemeClr val="tx2"/>
                </a:solidFill>
                <a:latin typeface="CiscoSansTT Condensed Thin" panose="020B0406020200020303" pitchFamily="34" charset="0"/>
                <a:hlinkClick r:id="rId9">
                  <a:extLst>
                    <a:ext uri="{A12FA001-AC4F-418D-AE19-62706E023703}">
                      <ahyp:hlinkClr xmlns:ahyp="http://schemas.microsoft.com/office/drawing/2018/hyperlinkcolor" val="tx"/>
                    </a:ext>
                  </a:extLst>
                </a:hlinkClick>
              </a:rPr>
              <a:t>http://csrinfo.cisconetspace.com/Q1MarketingRoundTableEMEAR_RegistrationPage.html</a:t>
            </a:r>
            <a:r>
              <a:rPr lang="en-US" dirty="0">
                <a:solidFill>
                  <a:schemeClr val="tx2"/>
                </a:solidFill>
                <a:latin typeface="CiscoSansTT Condensed Thin" panose="020B0406020200020303" pitchFamily="34" charset="0"/>
              </a:rPr>
              <a:t> </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USA/CA: </a:t>
            </a:r>
            <a:r>
              <a:rPr lang="en-US" dirty="0">
                <a:solidFill>
                  <a:schemeClr val="tx2"/>
                </a:solidFill>
                <a:latin typeface="CiscoSansTT Condensed Thin" panose="020B0406020200020303" pitchFamily="34" charset="0"/>
                <a:hlinkClick r:id="rId10">
                  <a:extLst>
                    <a:ext uri="{A12FA001-AC4F-418D-AE19-62706E023703}">
                      <ahyp:hlinkClr xmlns:ahyp="http://schemas.microsoft.com/office/drawing/2018/hyperlinkcolor" val="tx"/>
                    </a:ext>
                  </a:extLst>
                </a:hlinkClick>
              </a:rPr>
              <a:t>http://csrinfo.cisconetspace.com/FY21Q1MarketingRoundTableUSC_RegistrationPage.html</a:t>
            </a:r>
            <a:r>
              <a:rPr lang="en-US" dirty="0">
                <a:solidFill>
                  <a:schemeClr val="tx2"/>
                </a:solidFill>
                <a:latin typeface="CiscoSansTT Condensed Thin" panose="020B0406020200020303" pitchFamily="34" charset="0"/>
              </a:rPr>
              <a:t> </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LATAM: Coming soon </a:t>
            </a:r>
            <a:endParaRPr lang="en-US" dirty="0">
              <a:solidFill>
                <a:schemeClr val="tx2"/>
              </a:solidFill>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EBD83-D714-4097-A54F-714BC23A664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59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EBD83-D714-4097-A54F-714BC23A6643}" type="slidenum">
              <a:rPr lang="en-AU" smtClean="0"/>
              <a:t>23</a:t>
            </a:fld>
            <a:endParaRPr lang="en-AU"/>
          </a:p>
        </p:txBody>
      </p:sp>
    </p:spTree>
    <p:extLst>
      <p:ext uri="{BB962C8B-B14F-4D97-AF65-F5344CB8AC3E}">
        <p14:creationId xmlns:p14="http://schemas.microsoft.com/office/powerpoint/2010/main" val="59984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Marketing Round Tables </a:t>
            </a:r>
          </a:p>
          <a:p>
            <a:endParaRPr lang="en-AU" dirty="0"/>
          </a:p>
          <a:p>
            <a:endParaRPr lang="en-AU" dirty="0"/>
          </a:p>
          <a:p>
            <a:r>
              <a:rPr lang="en-AU" dirty="0"/>
              <a:t>Inaugural Launch Events and links to invites / landing pages</a:t>
            </a:r>
          </a:p>
          <a:p>
            <a:r>
              <a:rPr lang="en-US" dirty="0">
                <a:solidFill>
                  <a:schemeClr val="tx2"/>
                </a:solidFill>
                <a:latin typeface="CiscoSansTT Condensed Thin" panose="020B0406020200020303" pitchFamily="34" charset="0"/>
              </a:rPr>
              <a:t>First event on </a:t>
            </a:r>
            <a:r>
              <a:rPr lang="en-US" b="1" dirty="0">
                <a:solidFill>
                  <a:schemeClr val="accent5"/>
                </a:solidFill>
                <a:latin typeface="CiscoSansTT Condensed Thin" panose="020B0406020200020303" pitchFamily="34" charset="0"/>
              </a:rPr>
              <a:t>October 22, 2020: </a:t>
            </a:r>
          </a:p>
          <a:p>
            <a:pPr rtl="0" latinLnBrk="0"/>
            <a:r>
              <a:rPr lang="en-US" dirty="0">
                <a:solidFill>
                  <a:schemeClr val="tx2"/>
                </a:solidFill>
                <a:latin typeface="CiscoSansTT Condensed Thin" panose="020B0406020200020303" pitchFamily="34" charset="0"/>
              </a:rPr>
              <a:t>APJ: </a:t>
            </a:r>
            <a:r>
              <a:rPr lang="en-AU" sz="1200" b="0" i="0" kern="1200" dirty="0">
                <a:solidFill>
                  <a:schemeClr val="tx1"/>
                </a:solidFill>
                <a:effectLst/>
                <a:latin typeface="+mn-lt"/>
                <a:ea typeface="+mn-ea"/>
                <a:cs typeface="+mn-cs"/>
              </a:rPr>
              <a:t>Discover best practices at the Cisco Networking Academy Marketing Round Table. A free, one-hour session for marketing professionals to successfully attract news students and engage existing ones. Launching on October 22, 2020, across three time zones.</a:t>
            </a:r>
          </a:p>
          <a:p>
            <a:pPr rtl="0" latinLnBrk="0"/>
            <a:br>
              <a:rPr lang="en-AU" sz="1200" b="0" i="0" kern="1200" dirty="0">
                <a:solidFill>
                  <a:schemeClr val="tx1"/>
                </a:solidFill>
                <a:effectLst/>
                <a:latin typeface="+mn-lt"/>
                <a:ea typeface="+mn-ea"/>
                <a:cs typeface="+mn-cs"/>
              </a:rPr>
            </a:br>
            <a:endParaRPr lang="en-AU" sz="1200" b="0" i="0" kern="1200" dirty="0">
              <a:solidFill>
                <a:schemeClr val="tx1"/>
              </a:solidFill>
              <a:effectLst/>
              <a:latin typeface="+mn-lt"/>
              <a:ea typeface="+mn-ea"/>
              <a:cs typeface="+mn-cs"/>
            </a:endParaRPr>
          </a:p>
          <a:p>
            <a:br>
              <a:rPr lang="en-AU" sz="1200" b="0" i="0" kern="1200" dirty="0">
                <a:solidFill>
                  <a:schemeClr val="tx1"/>
                </a:solidFill>
                <a:effectLst/>
                <a:latin typeface="+mn-lt"/>
                <a:ea typeface="+mn-ea"/>
                <a:cs typeface="+mn-cs"/>
              </a:rPr>
            </a:br>
            <a:endParaRPr lang="en-AU" sz="1200" b="0" i="0"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hlinkClick r:id="rId3"/>
              </a:rPr>
              <a:t>Terms and Conditions</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4"/>
              </a:rPr>
              <a:t>Privacy Statement</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5"/>
              </a:rPr>
              <a:t>Cookie Policy</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6"/>
              </a:rPr>
              <a:t>Data Protection</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7"/>
              </a:rPr>
              <a:t>Trademarks</a:t>
            </a:r>
            <a:r>
              <a:rPr lang="en-AU" sz="1200" b="0" i="0" kern="1200" dirty="0">
                <a:solidFill>
                  <a:schemeClr val="tx1"/>
                </a:solidFill>
                <a:effectLst/>
                <a:latin typeface="+mn-lt"/>
                <a:ea typeface="+mn-ea"/>
                <a:cs typeface="+mn-cs"/>
              </a:rPr>
              <a:t>  |  </a:t>
            </a:r>
            <a:r>
              <a:rPr lang="en-AU" sz="1200" b="0" i="0" u="none" strike="noStrike" kern="1200" dirty="0">
                <a:solidFill>
                  <a:schemeClr val="tx1"/>
                </a:solidFill>
                <a:effectLst/>
                <a:latin typeface="+mn-lt"/>
                <a:ea typeface="+mn-ea"/>
                <a:cs typeface="+mn-cs"/>
                <a:hlinkClick r:id="rId8"/>
              </a:rPr>
              <a:t>NetAcad.com</a:t>
            </a: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From marketing keynotes to sharing best practise examples, you’ll walk away with fresh ideas for your marketing campaigns</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EMEAR: </a:t>
            </a:r>
            <a:r>
              <a:rPr lang="en-US" dirty="0">
                <a:solidFill>
                  <a:schemeClr val="tx2"/>
                </a:solidFill>
                <a:latin typeface="CiscoSansTT Condensed Thin" panose="020B0406020200020303" pitchFamily="34" charset="0"/>
                <a:hlinkClick r:id="rId9">
                  <a:extLst>
                    <a:ext uri="{A12FA001-AC4F-418D-AE19-62706E023703}">
                      <ahyp:hlinkClr xmlns:ahyp="http://schemas.microsoft.com/office/drawing/2018/hyperlinkcolor" val="tx"/>
                    </a:ext>
                  </a:extLst>
                </a:hlinkClick>
              </a:rPr>
              <a:t>http://csrinfo.cisconetspace.com/Q1MarketingRoundTableEMEAR_RegistrationPage.html</a:t>
            </a:r>
            <a:r>
              <a:rPr lang="en-US" dirty="0">
                <a:solidFill>
                  <a:schemeClr val="tx2"/>
                </a:solidFill>
                <a:latin typeface="CiscoSansTT Condensed Thin" panose="020B0406020200020303" pitchFamily="34" charset="0"/>
              </a:rPr>
              <a:t> </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USA/CA: </a:t>
            </a:r>
            <a:r>
              <a:rPr lang="en-US" dirty="0">
                <a:solidFill>
                  <a:schemeClr val="tx2"/>
                </a:solidFill>
                <a:latin typeface="CiscoSansTT Condensed Thin" panose="020B0406020200020303" pitchFamily="34" charset="0"/>
                <a:hlinkClick r:id="rId10">
                  <a:extLst>
                    <a:ext uri="{A12FA001-AC4F-418D-AE19-62706E023703}">
                      <ahyp:hlinkClr xmlns:ahyp="http://schemas.microsoft.com/office/drawing/2018/hyperlinkcolor" val="tx"/>
                    </a:ext>
                  </a:extLst>
                </a:hlinkClick>
              </a:rPr>
              <a:t>http://csrinfo.cisconetspace.com/FY21Q1MarketingRoundTableUSC_RegistrationPage.html</a:t>
            </a:r>
            <a:r>
              <a:rPr lang="en-US" dirty="0">
                <a:solidFill>
                  <a:schemeClr val="tx2"/>
                </a:solidFill>
                <a:latin typeface="CiscoSansTT Condensed Thin" panose="020B0406020200020303" pitchFamily="34" charset="0"/>
              </a:rPr>
              <a:t> </a:t>
            </a:r>
          </a:p>
          <a:p>
            <a:pPr marL="285750" lvl="0" indent="-285750">
              <a:buFont typeface="Arial" panose="020B0604020202020204" pitchFamily="34" charset="0"/>
              <a:buChar char="•"/>
            </a:pPr>
            <a:r>
              <a:rPr lang="en-US" dirty="0">
                <a:solidFill>
                  <a:schemeClr val="tx2"/>
                </a:solidFill>
                <a:latin typeface="CiscoSansTT Condensed Thin" panose="020B0406020200020303" pitchFamily="34" charset="0"/>
              </a:rPr>
              <a:t>LATAM: Coming soon </a:t>
            </a:r>
            <a:endParaRPr lang="en-US" dirty="0">
              <a:solidFill>
                <a:schemeClr val="tx2"/>
              </a:solidFill>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BEBD83-D714-4097-A54F-714BC23A664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61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Building Communities up and driving business forward to ensure an inclusive future for all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Q1 Cybersecurity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Cybersecurity is </a:t>
            </a:r>
            <a:r>
              <a:rPr kumimoji="0" lang="en-AU" sz="1200" b="0" i="0" u="none" strike="noStrike" kern="1200" cap="none" spc="0" normalizeH="0" baseline="0" noProof="0" dirty="0" err="1">
                <a:ln>
                  <a:noFill/>
                </a:ln>
                <a:solidFill>
                  <a:srgbClr val="FFFFFF"/>
                </a:solidFill>
                <a:effectLst/>
                <a:uLnTx/>
                <a:uFillTx/>
                <a:latin typeface="CiscoSansTT" panose="020B0503020201020303" pitchFamily="34" charset="0"/>
                <a:ea typeface="+mn-ea"/>
                <a:cs typeface="CiscoSansTT" panose="020B0503020201020303" pitchFamily="34" charset="0"/>
              </a:rPr>
              <a:t>NetAcad’s</a:t>
            </a: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 most fascinating topic in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Cybersecurity a future-proof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Q2: Networking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Launching 100% self paced Networking Essentials.</a:t>
            </a:r>
            <a:b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b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find their place in the future of work through the power of data-driven and automation-focused careers.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2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a:p>
            <a:r>
              <a:rPr lang="en-AU" b="1" dirty="0"/>
              <a:t>Q3: Coding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can students start?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groom new skills.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find lucrative jobs and love the freedom and creativity of this type of career.</a:t>
            </a: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11833-7782-4880-821A-700BAC3F200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717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The analysis highlights that there is an acute skills shortage, particularly in technical skills and IT, across all six major ASEAN economies. There is a need for formal training and education to produce a larger number of specialist workers. According to our estimates, around 41% of workers who are likely to be displaced in the next decade are acutely unprepared for IT-related roles.</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In addition, many workers will need to transition into jobs requiring softer, customer-oriented or interactive skillsets. These will require a range of training approaches, including greater commitment to on-the-job training, more flexible online courses and, in some cases, work experience schemes to compliment (or even substitute for) formal schooling and tertiary education.</a:t>
            </a:r>
          </a:p>
          <a:p>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There is no one quick fix or solution to this. All stakeholders need to work together – from governments to businesses and institutions. The governments need to introduce changes to education policies that make it easier for citizens to reskill and retrain as technology innovations gather pace and the labour requirements change. Businesses need to play their part in pre-empting their future requirements and reskilling their staff to minimize displacement. Educational institutions have a key role to play in helping governments and business achieve those goals.</a:t>
            </a:r>
          </a:p>
          <a:p>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rgbClr val="0D274D"/>
                </a:solidFill>
                <a:latin typeface="CiscoSansTT" panose="020B0503020201020303" pitchFamily="34" charset="0"/>
                <a:cs typeface="CiscoSansTT" panose="020B0503020201020303" pitchFamily="34" charset="0"/>
              </a:rPr>
              <a:t>T</a:t>
            </a:r>
            <a:r>
              <a:rPr lang="en-AU" sz="1200" dirty="0">
                <a:solidFill>
                  <a:srgbClr val="0D274D"/>
                </a:solidFill>
                <a:latin typeface="CiscoSansTT" panose="020B0503020201020303" pitchFamily="34" charset="0"/>
                <a:cs typeface="CiscoSansTT" panose="020B0503020201020303" pitchFamily="34" charset="0"/>
              </a:rPr>
              <a:t>he bounty of technological innovation which defines our current era can be leveraged to unleash human potential.  We have the means to reskill and upskill individuals in unprecedented numbers through Networking Academy</a:t>
            </a:r>
            <a:br>
              <a:rPr lang="en-AU" sz="1600" dirty="0">
                <a:solidFill>
                  <a:srgbClr val="0D274D"/>
                </a:solidFill>
                <a:latin typeface="CiscoSansTT" panose="020B0503020201020303" pitchFamily="34" charset="0"/>
                <a:cs typeface="CiscoSansTT" panose="020B0503020201020303" pitchFamily="34" charset="0"/>
              </a:rPr>
            </a:br>
            <a:endParaRPr lang="en-AU" sz="1600" dirty="0">
              <a:solidFill>
                <a:srgbClr val="0D274D"/>
              </a:solidFill>
              <a:latin typeface="CiscoSansTT" panose="020B0503020201020303" pitchFamily="34" charset="0"/>
              <a:cs typeface="CiscoSansTT" panose="020B0503020201020303" pitchFamily="34" charset="0"/>
            </a:endParaRPr>
          </a:p>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A24CD9-DF0D-4668-99D6-D8CB10902C8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16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EBD83-D714-4097-A54F-714BC23A6643}" type="slidenum">
              <a:rPr lang="en-AU" smtClean="0"/>
              <a:t>11</a:t>
            </a:fld>
            <a:endParaRPr lang="en-AU"/>
          </a:p>
        </p:txBody>
      </p:sp>
    </p:spTree>
    <p:extLst>
      <p:ext uri="{BB962C8B-B14F-4D97-AF65-F5344CB8AC3E}">
        <p14:creationId xmlns:p14="http://schemas.microsoft.com/office/powerpoint/2010/main" val="3470495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Social</a:t>
            </a:r>
            <a:r>
              <a:rPr lang="en-AU" b="1" baseline="0" dirty="0"/>
              <a:t> Media:  </a:t>
            </a:r>
            <a:r>
              <a:rPr lang="en-AU" baseline="0" dirty="0"/>
              <a:t>All social media advertisements are located on our Women Rock-IT website.  We encourage all Academies to have their social media team share the live broadcast on their own social media platforms – </a:t>
            </a:r>
            <a:r>
              <a:rPr lang="en-AU" b="1" baseline="0" dirty="0"/>
              <a:t>Facebook, Twitter and YouTube.  </a:t>
            </a:r>
          </a:p>
          <a:p>
            <a:endParaRPr lang="en-AU" b="1" baseline="0" dirty="0"/>
          </a:p>
          <a:p>
            <a:r>
              <a:rPr lang="en-AU" b="1" baseline="0" dirty="0"/>
              <a:t>The live broadcast can be found on as follows:</a:t>
            </a:r>
          </a:p>
          <a:p>
            <a:endParaRPr lang="en-AU" b="1" baseline="0" dirty="0"/>
          </a:p>
          <a:p>
            <a:r>
              <a:rPr lang="en-AU" b="1" baseline="0" dirty="0"/>
              <a:t>Cisco Networking Academy Facebook Page</a:t>
            </a:r>
          </a:p>
          <a:p>
            <a:r>
              <a:rPr lang="en-AU" b="1" baseline="0" dirty="0"/>
              <a:t>Cisco TV YouTube Account</a:t>
            </a:r>
          </a:p>
          <a:p>
            <a:r>
              <a:rPr lang="en-AU" b="1" baseline="0" dirty="0"/>
              <a:t>Twitter – Usually we stream live on our speakers Twitter account.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BD834-EA4E-42FB-9BB0-FA3FF5AE1B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831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BEBD83-D714-4097-A54F-714BC23A6643}" type="slidenum">
              <a:rPr lang="en-AU" smtClean="0"/>
              <a:t>14</a:t>
            </a:fld>
            <a:endParaRPr lang="en-AU"/>
          </a:p>
        </p:txBody>
      </p:sp>
    </p:spTree>
    <p:extLst>
      <p:ext uri="{BB962C8B-B14F-4D97-AF65-F5344CB8AC3E}">
        <p14:creationId xmlns:p14="http://schemas.microsoft.com/office/powerpoint/2010/main" val="101712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81AB54-AD1E-DF4C-B560-EB8F63CD42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581191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Cisco Networking Academy students, alumni, instructors, and academies have achieved excellence in many fields of </a:t>
            </a:r>
            <a:r>
              <a:rPr lang="en-AU" sz="1200" kern="1200" dirty="0" err="1">
                <a:solidFill>
                  <a:schemeClr val="tx1"/>
                </a:solidFill>
                <a:effectLst/>
                <a:latin typeface="+mn-lt"/>
                <a:ea typeface="+mn-ea"/>
                <a:cs typeface="+mn-cs"/>
              </a:rPr>
              <a:t>endeavor</a:t>
            </a:r>
            <a:r>
              <a:rPr lang="en-AU" sz="1200" kern="1200" dirty="0">
                <a:solidFill>
                  <a:schemeClr val="tx1"/>
                </a:solidFill>
                <a:effectLst/>
                <a:latin typeface="+mn-lt"/>
                <a:ea typeface="+mn-ea"/>
                <a:cs typeface="+mn-cs"/>
              </a:rPr>
              <a:t>, often overcoming hardships and adversity to create their own pathways to success.  Sharing success stories allow us to celebrate their achievements while giving our viewers an inside look at the people who are making significant achievements in their academic life, professional field, or in the community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Submit stories in our easy-to-use </a:t>
            </a:r>
            <a:r>
              <a:rPr lang="en-AU" sz="1200" u="none" strike="noStrike" kern="1200" dirty="0">
                <a:solidFill>
                  <a:schemeClr val="tx1"/>
                </a:solidFill>
                <a:effectLst/>
                <a:latin typeface="+mn-lt"/>
                <a:ea typeface="+mn-ea"/>
                <a:cs typeface="+mn-cs"/>
                <a:hlinkClick r:id="rId3"/>
              </a:rPr>
              <a:t>Content Development Hub</a:t>
            </a:r>
            <a:r>
              <a:rPr lang="en-AU" sz="1200" kern="1200" dirty="0">
                <a:solidFill>
                  <a:schemeClr val="tx1"/>
                </a:solidFill>
                <a:effectLst/>
                <a:latin typeface="+mn-lt"/>
                <a:ea typeface="+mn-ea"/>
                <a:cs typeface="+mn-cs"/>
              </a:rPr>
              <a:t> on the </a:t>
            </a:r>
            <a:r>
              <a:rPr lang="en-AU" sz="1200" u="none" strike="noStrike" kern="1200" dirty="0">
                <a:solidFill>
                  <a:schemeClr val="tx1"/>
                </a:solidFill>
                <a:effectLst/>
                <a:latin typeface="+mn-lt"/>
                <a:ea typeface="+mn-ea"/>
                <a:cs typeface="+mn-cs"/>
                <a:hlinkClick r:id="rId4"/>
              </a:rPr>
              <a:t>CEC CSR page</a:t>
            </a:r>
            <a:endParaRPr lang="en-AU" sz="1200" u="none" strike="noStrike"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10BEBD83-D714-4097-A54F-714BC23A6643}" type="slidenum">
              <a:rPr lang="en-AU" smtClean="0"/>
              <a:t>19</a:t>
            </a:fld>
            <a:endParaRPr lang="en-AU"/>
          </a:p>
        </p:txBody>
      </p:sp>
    </p:spTree>
    <p:extLst>
      <p:ext uri="{BB962C8B-B14F-4D97-AF65-F5344CB8AC3E}">
        <p14:creationId xmlns:p14="http://schemas.microsoft.com/office/powerpoint/2010/main" val="296660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86F89-71EE-8E4A-945A-22027F699E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327" y="1362998"/>
            <a:ext cx="8175501" cy="552399"/>
          </a:xfrm>
          <a:prstGeom prst="rect">
            <a:avLst/>
          </a:prstGeom>
        </p:spPr>
      </p:pic>
      <p:sp>
        <p:nvSpPr>
          <p:cNvPr id="2" name="Title 1">
            <a:extLst>
              <a:ext uri="{FF2B5EF4-FFF2-40B4-BE49-F238E27FC236}">
                <a16:creationId xmlns:a16="http://schemas.microsoft.com/office/drawing/2014/main" id="{0C9A7DEF-4D71-4A3D-8497-B91301DFB397}"/>
              </a:ext>
            </a:extLst>
          </p:cNvPr>
          <p:cNvSpPr>
            <a:spLocks noGrp="1"/>
          </p:cNvSpPr>
          <p:nvPr>
            <p:ph type="ctrTitle" hasCustomPrompt="1"/>
          </p:nvPr>
        </p:nvSpPr>
        <p:spPr>
          <a:xfrm>
            <a:off x="786415" y="2110154"/>
            <a:ext cx="9144000" cy="1318847"/>
          </a:xfrm>
        </p:spPr>
        <p:txBody>
          <a:bodyPr anchor="b">
            <a:normAutofit/>
          </a:bodyPr>
          <a:lstStyle>
            <a:lvl1pPr algn="l">
              <a:defRPr sz="5067">
                <a:solidFill>
                  <a:schemeClr val="tx1"/>
                </a:solidFill>
              </a:defRPr>
            </a:lvl1pPr>
          </a:lstStyle>
          <a:p>
            <a:r>
              <a:rPr lang="en-US" dirty="0"/>
              <a:t>Presentation Title Goes Here</a:t>
            </a:r>
          </a:p>
        </p:txBody>
      </p:sp>
      <p:sp>
        <p:nvSpPr>
          <p:cNvPr id="3" name="Subtitle 2">
            <a:extLst>
              <a:ext uri="{FF2B5EF4-FFF2-40B4-BE49-F238E27FC236}">
                <a16:creationId xmlns:a16="http://schemas.microsoft.com/office/drawing/2014/main" id="{DE37A022-D908-41DB-8DF4-54236E809DBF}"/>
              </a:ext>
            </a:extLst>
          </p:cNvPr>
          <p:cNvSpPr>
            <a:spLocks noGrp="1"/>
          </p:cNvSpPr>
          <p:nvPr>
            <p:ph type="subTitle" idx="1" hasCustomPrompt="1"/>
          </p:nvPr>
        </p:nvSpPr>
        <p:spPr>
          <a:xfrm>
            <a:off x="786415" y="4022405"/>
            <a:ext cx="9144000" cy="536448"/>
          </a:xfrm>
        </p:spPr>
        <p:txBody>
          <a:bodyPr anchor="b">
            <a:normAutofit/>
          </a:bodyPr>
          <a:lstStyle>
            <a:lvl1pPr marL="0" indent="0" algn="l">
              <a:buNone/>
              <a:defRPr sz="2133">
                <a:solidFill>
                  <a:schemeClr val="accent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Speaker Name</a:t>
            </a:r>
          </a:p>
        </p:txBody>
      </p:sp>
      <p:sp>
        <p:nvSpPr>
          <p:cNvPr id="5" name="Text Placeholder 4">
            <a:extLst>
              <a:ext uri="{FF2B5EF4-FFF2-40B4-BE49-F238E27FC236}">
                <a16:creationId xmlns:a16="http://schemas.microsoft.com/office/drawing/2014/main" id="{2BAD1FF8-55E4-48F1-A275-9DDDE73C5E99}"/>
              </a:ext>
            </a:extLst>
          </p:cNvPr>
          <p:cNvSpPr>
            <a:spLocks noGrp="1"/>
          </p:cNvSpPr>
          <p:nvPr>
            <p:ph type="body" sz="quarter" idx="10" hasCustomPrompt="1"/>
          </p:nvPr>
        </p:nvSpPr>
        <p:spPr>
          <a:xfrm>
            <a:off x="786415" y="3314285"/>
            <a:ext cx="9144000" cy="696384"/>
          </a:xfrm>
        </p:spPr>
        <p:txBody>
          <a:bodyPr>
            <a:normAutofit/>
          </a:bodyPr>
          <a:lstStyle>
            <a:lvl1pPr marL="0" indent="0">
              <a:buFontTx/>
              <a:buNone/>
              <a:defRPr sz="2667"/>
            </a:lvl1pPr>
            <a:lvl2pPr marL="309026" indent="0">
              <a:buFontTx/>
              <a:buNone/>
              <a:defRPr/>
            </a:lvl2pPr>
            <a:lvl3pPr marL="613818" indent="0">
              <a:buFontTx/>
              <a:buNone/>
              <a:defRPr/>
            </a:lvl3pPr>
            <a:lvl4pPr marL="914377" indent="0">
              <a:buFontTx/>
              <a:buNone/>
              <a:defRPr/>
            </a:lvl4pPr>
            <a:lvl5pPr marL="1223403" indent="0">
              <a:buFontTx/>
              <a:buNone/>
              <a:defRPr/>
            </a:lvl5pPr>
          </a:lstStyle>
          <a:p>
            <a:pPr lvl="0"/>
            <a:r>
              <a:rPr lang="en-US" dirty="0"/>
              <a:t>Subtitle Goes Here</a:t>
            </a:r>
          </a:p>
        </p:txBody>
      </p:sp>
      <p:sp>
        <p:nvSpPr>
          <p:cNvPr id="12" name="Text Placeholder 11">
            <a:extLst>
              <a:ext uri="{FF2B5EF4-FFF2-40B4-BE49-F238E27FC236}">
                <a16:creationId xmlns:a16="http://schemas.microsoft.com/office/drawing/2014/main" id="{34C3C74D-19CE-4A9D-8AC5-F62BCD816A8A}"/>
              </a:ext>
            </a:extLst>
          </p:cNvPr>
          <p:cNvSpPr>
            <a:spLocks noGrp="1"/>
          </p:cNvSpPr>
          <p:nvPr>
            <p:ph type="body" sz="quarter" idx="11" hasCustomPrompt="1"/>
          </p:nvPr>
        </p:nvSpPr>
        <p:spPr>
          <a:xfrm>
            <a:off x="786564" y="4493725"/>
            <a:ext cx="9144000" cy="531283"/>
          </a:xfrm>
        </p:spPr>
        <p:txBody>
          <a:bodyPr vert="horz" lIns="91440" tIns="45720" rIns="91440" bIns="45720" rtlCol="0" anchor="t">
            <a:normAutofit/>
          </a:bodyPr>
          <a:lstStyle>
            <a:lvl1pPr marL="0" indent="0">
              <a:buNone/>
              <a:defRPr lang="en-US" sz="2133" dirty="0">
                <a:solidFill>
                  <a:schemeClr val="accent1"/>
                </a:solidFill>
              </a:defRPr>
            </a:lvl1pPr>
          </a:lstStyle>
          <a:p>
            <a:pPr marL="304792" lvl="0" indent="-304792"/>
            <a:r>
              <a:rPr lang="en-US" dirty="0"/>
              <a:t>Speaker Title</a:t>
            </a:r>
          </a:p>
        </p:txBody>
      </p:sp>
      <p:sp>
        <p:nvSpPr>
          <p:cNvPr id="14" name="Text Placeholder 13">
            <a:extLst>
              <a:ext uri="{FF2B5EF4-FFF2-40B4-BE49-F238E27FC236}">
                <a16:creationId xmlns:a16="http://schemas.microsoft.com/office/drawing/2014/main" id="{522ABB34-F887-4B96-BE0A-CE93289218E1}"/>
              </a:ext>
            </a:extLst>
          </p:cNvPr>
          <p:cNvSpPr>
            <a:spLocks noGrp="1"/>
          </p:cNvSpPr>
          <p:nvPr>
            <p:ph type="body" sz="quarter" idx="12" hasCustomPrompt="1"/>
          </p:nvPr>
        </p:nvSpPr>
        <p:spPr>
          <a:xfrm>
            <a:off x="786564" y="4883239"/>
            <a:ext cx="9144000" cy="536448"/>
          </a:xfrm>
        </p:spPr>
        <p:txBody>
          <a:bodyPr vert="horz" lIns="91440" tIns="45720" rIns="91440" bIns="45720" rtlCol="0" anchor="t">
            <a:normAutofit/>
          </a:bodyPr>
          <a:lstStyle>
            <a:lvl1pPr marL="0" indent="0">
              <a:buNone/>
              <a:defRPr lang="en-US" sz="2133" smtClean="0">
                <a:solidFill>
                  <a:schemeClr val="accent1"/>
                </a:solidFill>
              </a:defRPr>
            </a:lvl1pPr>
            <a:lvl2pPr>
              <a:defRPr lang="en-US" smtClean="0"/>
            </a:lvl2pPr>
            <a:lvl3pPr>
              <a:defRPr lang="en-US" smtClean="0"/>
            </a:lvl3pPr>
            <a:lvl4pPr>
              <a:defRPr lang="en-US" smtClean="0"/>
            </a:lvl4pPr>
            <a:lvl5pPr>
              <a:defRPr lang="en-US"/>
            </a:lvl5pPr>
          </a:lstStyle>
          <a:p>
            <a:pPr marL="304792" lvl="0" indent="-304792"/>
            <a:r>
              <a:rPr lang="en-US" dirty="0"/>
              <a:t>Date</a:t>
            </a:r>
          </a:p>
        </p:txBody>
      </p:sp>
      <p:pic>
        <p:nvPicPr>
          <p:cNvPr id="8" name="Picture 7">
            <a:extLst>
              <a:ext uri="{FF2B5EF4-FFF2-40B4-BE49-F238E27FC236}">
                <a16:creationId xmlns:a16="http://schemas.microsoft.com/office/drawing/2014/main" id="{1B5AEEBC-36E1-BA4C-A440-A25D37526E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354" y="6455818"/>
            <a:ext cx="1235277" cy="257349"/>
          </a:xfrm>
          <a:prstGeom prst="rect">
            <a:avLst/>
          </a:prstGeom>
        </p:spPr>
      </p:pic>
    </p:spTree>
    <p:extLst>
      <p:ext uri="{BB962C8B-B14F-4D97-AF65-F5344CB8AC3E}">
        <p14:creationId xmlns:p14="http://schemas.microsoft.com/office/powerpoint/2010/main" val="2680786862"/>
      </p:ext>
    </p:extLst>
  </p:cSld>
  <p:clrMapOvr>
    <a:masterClrMapping/>
  </p:clrMapOvr>
  <p:extLst>
    <p:ext uri="{DCECCB84-F9BA-43D5-87BE-67443E8EF086}">
      <p15:sldGuideLst xmlns:p15="http://schemas.microsoft.com/office/powerpoint/2012/main">
        <p15:guide id="1" orient="horz" pos="2268">
          <p15:clr>
            <a:srgbClr val="FBAE40"/>
          </p15:clr>
        </p15:guide>
        <p15:guide id="2" orient="horz" pos="2604">
          <p15:clr>
            <a:srgbClr val="FBAE40"/>
          </p15:clr>
        </p15:guide>
        <p15:guide id="3" pos="14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22857"/>
            <a:ext cx="10852149" cy="68480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965248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9274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3598283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3898476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US"/>
              <a:t>Click to edit Master title style</a:t>
            </a:r>
            <a:endParaRPr lang="en-GB" dirty="0"/>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312073569"/>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07500036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317134399"/>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r>
              <a:rPr lang="en-US"/>
              <a:t>Click icon to add picture</a:t>
            </a:r>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a:t>Click to edit Master text styles</a:t>
            </a:r>
          </a:p>
        </p:txBody>
      </p:sp>
      <p:sp>
        <p:nvSpPr>
          <p:cNvPr id="10" name="Rectangle 4"/>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400148006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3854373796"/>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8" name="Rectangle 4"/>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142345404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r>
              <a:rPr lang="en-US"/>
              <a:t>Click icon to add picture</a:t>
            </a:r>
            <a:endParaRPr lang="en-US" dirty="0"/>
          </a:p>
        </p:txBody>
      </p:sp>
      <p:sp>
        <p:nvSpPr>
          <p:cNvPr id="8"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00547445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192000"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72884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chart</a:t>
            </a:r>
          </a:p>
        </p:txBody>
      </p:sp>
      <p:sp>
        <p:nvSpPr>
          <p:cNvPr id="8" name="Rectangle 4"/>
          <p:cNvSpPr>
            <a:spLocks noChangeArrowheads="1"/>
          </p:cNvSpPr>
          <p:nvPr userDrawn="1"/>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89508475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US"/>
              <a:t>Click to edit Master title style</a:t>
            </a:r>
            <a:endParaRPr lang="en-GB" dirty="0"/>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r>
              <a:rPr lang="en-US"/>
              <a:t>Click icon to add table</a:t>
            </a:r>
          </a:p>
        </p:txBody>
      </p:sp>
      <p:sp>
        <p:nvSpPr>
          <p:cNvPr id="8" name="Rectangle 4"/>
          <p:cNvSpPr>
            <a:spLocks noChangeArrowheads="1"/>
          </p:cNvSpPr>
          <p:nvPr userDrawn="1"/>
        </p:nvSpPr>
        <p:spPr bwMode="ltGray">
          <a:xfrm>
            <a:off x="636905" y="6322205"/>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Tree>
    <p:extLst>
      <p:ext uri="{BB962C8B-B14F-4D97-AF65-F5344CB8AC3E}">
        <p14:creationId xmlns:p14="http://schemas.microsoft.com/office/powerpoint/2010/main" val="2332189143"/>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48184192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Point List 2">
    <p:spTree>
      <p:nvGrpSpPr>
        <p:cNvPr id="1" name=""/>
        <p:cNvGrpSpPr/>
        <p:nvPr/>
      </p:nvGrpSpPr>
      <p:grpSpPr>
        <a:xfrm>
          <a:off x="0" y="0"/>
          <a:ext cx="0" cy="0"/>
          <a:chOff x="0" y="0"/>
          <a:chExt cx="0" cy="0"/>
        </a:xfrm>
      </p:grpSpPr>
      <p:sp>
        <p:nvSpPr>
          <p:cNvPr id="16" name="Text Placeholder 13">
            <a:extLst>
              <a:ext uri="{FF2B5EF4-FFF2-40B4-BE49-F238E27FC236}">
                <a16:creationId xmlns:a16="http://schemas.microsoft.com/office/drawing/2014/main" id="{283383B7-A0E5-3B4C-B4FC-5AE6D6C06DE0}"/>
              </a:ext>
            </a:extLst>
          </p:cNvPr>
          <p:cNvSpPr>
            <a:spLocks noGrp="1"/>
          </p:cNvSpPr>
          <p:nvPr>
            <p:ph type="body" sz="quarter" idx="13"/>
          </p:nvPr>
        </p:nvSpPr>
        <p:spPr>
          <a:xfrm>
            <a:off x="7559494" y="4855645"/>
            <a:ext cx="3155949" cy="361951"/>
          </a:xfrm>
          <a:prstGeom prst="rect">
            <a:avLst/>
          </a:prstGeom>
        </p:spPr>
        <p:txBody>
          <a:bodyPr/>
          <a:lstStyle>
            <a:lvl1pPr>
              <a:defRPr sz="2133" b="0" i="0">
                <a:solidFill>
                  <a:schemeClr val="tx1"/>
                </a:solidFill>
                <a:latin typeface="CiscoSansTT ExtraLight" panose="020B0303020201020303" pitchFamily="34" charset="0"/>
                <a:cs typeface="CiscoSansTT ExtraLight" panose="020B0303020201020303" pitchFamily="34" charset="0"/>
              </a:defRPr>
            </a:lvl1pPr>
            <a:lvl2pPr>
              <a:defRPr sz="2133"/>
            </a:lvl2pPr>
            <a:lvl3pPr>
              <a:defRPr sz="2133"/>
            </a:lvl3pPr>
            <a:lvl4pPr>
              <a:defRPr sz="2133"/>
            </a:lvl4pPr>
            <a:lvl5pPr>
              <a:defRPr sz="2133"/>
            </a:lvl5pPr>
          </a:lstStyle>
          <a:p>
            <a:endParaRPr lang="en-US" sz="2133">
              <a:solidFill>
                <a:schemeClr val="tx1"/>
              </a:solidFill>
              <a:latin typeface="CiscoSansTT ExtraLight" panose="020B0303020201020303" pitchFamily="34" charset="0"/>
              <a:cs typeface="CiscoSansTT ExtraLight" panose="020B0303020201020303" pitchFamily="34" charset="0"/>
            </a:endParaRPr>
          </a:p>
        </p:txBody>
      </p:sp>
      <p:sp>
        <p:nvSpPr>
          <p:cNvPr id="15" name="Text Placeholder 13">
            <a:extLst>
              <a:ext uri="{FF2B5EF4-FFF2-40B4-BE49-F238E27FC236}">
                <a16:creationId xmlns:a16="http://schemas.microsoft.com/office/drawing/2014/main" id="{0E1A1A50-E09C-BC41-BEB2-5590491B06A6}"/>
              </a:ext>
            </a:extLst>
          </p:cNvPr>
          <p:cNvSpPr>
            <a:spLocks noGrp="1"/>
          </p:cNvSpPr>
          <p:nvPr>
            <p:ph type="body" sz="quarter" idx="12"/>
          </p:nvPr>
        </p:nvSpPr>
        <p:spPr>
          <a:xfrm>
            <a:off x="7559494" y="3191705"/>
            <a:ext cx="3155949" cy="361951"/>
          </a:xfrm>
          <a:prstGeom prst="rect">
            <a:avLst/>
          </a:prstGeom>
        </p:spPr>
        <p:txBody>
          <a:bodyPr/>
          <a:lstStyle>
            <a:lvl1pPr>
              <a:defRPr sz="2133" b="0" i="0">
                <a:solidFill>
                  <a:schemeClr val="tx1"/>
                </a:solidFill>
                <a:latin typeface="CiscoSansTT ExtraLight" panose="020B0303020201020303" pitchFamily="34" charset="0"/>
                <a:cs typeface="CiscoSansTT ExtraLight" panose="020B0303020201020303" pitchFamily="34" charset="0"/>
              </a:defRPr>
            </a:lvl1pPr>
            <a:lvl2pPr>
              <a:defRPr sz="2133"/>
            </a:lvl2pPr>
            <a:lvl3pPr>
              <a:defRPr sz="2133"/>
            </a:lvl3pPr>
            <a:lvl4pPr>
              <a:defRPr sz="2133"/>
            </a:lvl4pPr>
            <a:lvl5pPr>
              <a:defRPr sz="2133"/>
            </a:lvl5pPr>
          </a:lstStyle>
          <a:p>
            <a:endParaRPr lang="en-US" sz="2133">
              <a:solidFill>
                <a:schemeClr val="tx1"/>
              </a:solidFill>
              <a:latin typeface="CiscoSansTT ExtraLight" panose="020B0303020201020303" pitchFamily="34" charset="0"/>
              <a:cs typeface="CiscoSansTT ExtraLight" panose="020B0303020201020303" pitchFamily="34" charset="0"/>
            </a:endParaRPr>
          </a:p>
        </p:txBody>
      </p:sp>
      <p:sp>
        <p:nvSpPr>
          <p:cNvPr id="14" name="Text Placeholder 13">
            <a:extLst>
              <a:ext uri="{FF2B5EF4-FFF2-40B4-BE49-F238E27FC236}">
                <a16:creationId xmlns:a16="http://schemas.microsoft.com/office/drawing/2014/main" id="{719A126E-1EB3-EF42-BC33-C1F2B52F3F84}"/>
              </a:ext>
            </a:extLst>
          </p:cNvPr>
          <p:cNvSpPr>
            <a:spLocks noGrp="1"/>
          </p:cNvSpPr>
          <p:nvPr>
            <p:ph type="body" sz="quarter" idx="11"/>
          </p:nvPr>
        </p:nvSpPr>
        <p:spPr>
          <a:xfrm>
            <a:off x="7559494" y="1535433"/>
            <a:ext cx="3155949" cy="361951"/>
          </a:xfrm>
          <a:prstGeom prst="rect">
            <a:avLst/>
          </a:prstGeom>
        </p:spPr>
        <p:txBody>
          <a:bodyPr/>
          <a:lstStyle>
            <a:lvl1pPr>
              <a:defRPr sz="2133" b="0" i="0">
                <a:solidFill>
                  <a:schemeClr val="tx1"/>
                </a:solidFill>
                <a:latin typeface="CiscoSansTT ExtraLight" panose="020B0303020201020303" pitchFamily="34" charset="0"/>
                <a:cs typeface="CiscoSansTT ExtraLight" panose="020B0303020201020303" pitchFamily="34" charset="0"/>
              </a:defRPr>
            </a:lvl1pPr>
            <a:lvl2pPr>
              <a:defRPr sz="2133"/>
            </a:lvl2pPr>
            <a:lvl3pPr>
              <a:defRPr sz="2133"/>
            </a:lvl3pPr>
            <a:lvl4pPr>
              <a:defRPr sz="2133"/>
            </a:lvl4pPr>
            <a:lvl5pPr>
              <a:defRPr sz="2133"/>
            </a:lvl5pPr>
          </a:lstStyle>
          <a:p>
            <a:endParaRPr lang="en-US" sz="2133">
              <a:solidFill>
                <a:schemeClr val="tx1"/>
              </a:solidFill>
              <a:latin typeface="CiscoSansTT ExtraLight" panose="020B0303020201020303" pitchFamily="34" charset="0"/>
              <a:cs typeface="CiscoSansTT ExtraLight" panose="020B0303020201020303" pitchFamily="34" charset="0"/>
            </a:endParaRPr>
          </a:p>
        </p:txBody>
      </p:sp>
      <p:sp>
        <p:nvSpPr>
          <p:cNvPr id="12" name="Text Placeholder 7">
            <a:extLst>
              <a:ext uri="{FF2B5EF4-FFF2-40B4-BE49-F238E27FC236}">
                <a16:creationId xmlns:a16="http://schemas.microsoft.com/office/drawing/2014/main" id="{B42ACD8F-CFFE-CE4A-853F-583D069DE65C}"/>
              </a:ext>
            </a:extLst>
          </p:cNvPr>
          <p:cNvSpPr>
            <a:spLocks noGrp="1"/>
          </p:cNvSpPr>
          <p:nvPr>
            <p:ph type="body" sz="quarter" idx="10"/>
          </p:nvPr>
        </p:nvSpPr>
        <p:spPr>
          <a:xfrm>
            <a:off x="639188" y="3836477"/>
            <a:ext cx="3455483" cy="1179600"/>
          </a:xfrm>
          <a:prstGeom prst="rect">
            <a:avLst/>
          </a:prstGeom>
        </p:spPr>
        <p:txBody>
          <a:bodyPr/>
          <a:lstStyle>
            <a:lvl1pPr>
              <a:defRPr sz="1467" b="0" i="0">
                <a:solidFill>
                  <a:schemeClr val="tx1"/>
                </a:solidFill>
                <a:latin typeface="CiscoSansTT ExtraLight" panose="020B0303020201020303" pitchFamily="34" charset="0"/>
                <a:cs typeface="CiscoSansTT ExtraLight" panose="020B0303020201020303" pitchFamily="34" charset="0"/>
              </a:defRPr>
            </a:lvl1pPr>
            <a:lvl2pPr>
              <a:defRPr sz="1467" b="0" i="0">
                <a:solidFill>
                  <a:schemeClr val="tx1"/>
                </a:solidFill>
                <a:latin typeface="CiscoSansTT ExtraLight" panose="020B0303020201020303" pitchFamily="34" charset="0"/>
                <a:cs typeface="CiscoSansTT ExtraLight" panose="020B0303020201020303" pitchFamily="34" charset="0"/>
              </a:defRPr>
            </a:lvl2pPr>
            <a:lvl3pPr>
              <a:defRPr sz="1467" b="0" i="0">
                <a:solidFill>
                  <a:schemeClr val="tx1"/>
                </a:solidFill>
                <a:latin typeface="CiscoSansTT ExtraLight" panose="020B0303020201020303" pitchFamily="34" charset="0"/>
                <a:cs typeface="CiscoSansTT ExtraLight" panose="020B0303020201020303" pitchFamily="34" charset="0"/>
              </a:defRPr>
            </a:lvl3pPr>
            <a:lvl4pPr>
              <a:defRPr sz="1467" b="0" i="0">
                <a:solidFill>
                  <a:schemeClr val="tx1"/>
                </a:solidFill>
                <a:latin typeface="CiscoSansTT ExtraLight" panose="020B0303020201020303" pitchFamily="34" charset="0"/>
                <a:cs typeface="CiscoSansTT ExtraLight" panose="020B0303020201020303" pitchFamily="34" charset="0"/>
              </a:defRPr>
            </a:lvl4pPr>
            <a:lvl5pPr>
              <a:defRPr sz="1467" b="0" i="0">
                <a:solidFill>
                  <a:schemeClr val="tx1"/>
                </a:solidFill>
                <a:latin typeface="CiscoSansTT ExtraLight" panose="020B0303020201020303" pitchFamily="34" charset="0"/>
                <a:cs typeface="CiscoSansTT ExtraLight" panose="020B0303020201020303" pitchFamily="34" charset="0"/>
              </a:defRPr>
            </a:lvl5pPr>
          </a:lstStyle>
          <a:p>
            <a:pPr>
              <a:lnSpc>
                <a:spcPct val="115000"/>
              </a:lnSpc>
            </a:pPr>
            <a:endParaRPr lang="en-US" sz="1467">
              <a:solidFill>
                <a:schemeClr val="tx1"/>
              </a:solidFill>
              <a:latin typeface="CiscoSansTT ExtraLight" panose="020B0303020201020303" pitchFamily="34" charset="0"/>
              <a:cs typeface="CiscoSansTT ExtraLight" panose="020B0303020201020303" pitchFamily="34" charset="0"/>
              <a:sym typeface="Helvetica Neue Light"/>
            </a:endParaRPr>
          </a:p>
        </p:txBody>
      </p:sp>
      <p:sp>
        <p:nvSpPr>
          <p:cNvPr id="3" name="Google Shape;991;p198">
            <a:extLst>
              <a:ext uri="{FF2B5EF4-FFF2-40B4-BE49-F238E27FC236}">
                <a16:creationId xmlns:a16="http://schemas.microsoft.com/office/drawing/2014/main" id="{93B0408F-1A69-ED48-8028-E2E1EBEA6215}"/>
              </a:ext>
            </a:extLst>
          </p:cNvPr>
          <p:cNvSpPr/>
          <p:nvPr userDrawn="1"/>
        </p:nvSpPr>
        <p:spPr>
          <a:xfrm>
            <a:off x="6172033" y="1207433"/>
            <a:ext cx="1109600" cy="1109600"/>
          </a:xfrm>
          <a:prstGeom prst="ellipse">
            <a:avLst/>
          </a:prstGeom>
          <a:solidFill>
            <a:srgbClr val="F3F7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995;p198">
            <a:extLst>
              <a:ext uri="{FF2B5EF4-FFF2-40B4-BE49-F238E27FC236}">
                <a16:creationId xmlns:a16="http://schemas.microsoft.com/office/drawing/2014/main" id="{D7ABA654-3FF4-5648-AD89-5167E4AE5CFF}"/>
              </a:ext>
            </a:extLst>
          </p:cNvPr>
          <p:cNvSpPr/>
          <p:nvPr userDrawn="1"/>
        </p:nvSpPr>
        <p:spPr>
          <a:xfrm>
            <a:off x="-664967" y="-787367"/>
            <a:ext cx="1791600" cy="17916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997;p198">
            <a:extLst>
              <a:ext uri="{FF2B5EF4-FFF2-40B4-BE49-F238E27FC236}">
                <a16:creationId xmlns:a16="http://schemas.microsoft.com/office/drawing/2014/main" id="{FC3DE68A-567A-EA44-A9EF-0602F0CDE066}"/>
              </a:ext>
            </a:extLst>
          </p:cNvPr>
          <p:cNvSpPr/>
          <p:nvPr userDrawn="1"/>
        </p:nvSpPr>
        <p:spPr>
          <a:xfrm>
            <a:off x="6172033" y="2856867"/>
            <a:ext cx="1109600" cy="1109600"/>
          </a:xfrm>
          <a:prstGeom prst="ellipse">
            <a:avLst/>
          </a:prstGeom>
          <a:solidFill>
            <a:srgbClr val="F3F7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999;p198">
            <a:extLst>
              <a:ext uri="{FF2B5EF4-FFF2-40B4-BE49-F238E27FC236}">
                <a16:creationId xmlns:a16="http://schemas.microsoft.com/office/drawing/2014/main" id="{DB8AC9AE-1CD1-7D4F-B6C0-DC1AB03BB5F7}"/>
              </a:ext>
            </a:extLst>
          </p:cNvPr>
          <p:cNvSpPr/>
          <p:nvPr userDrawn="1"/>
        </p:nvSpPr>
        <p:spPr>
          <a:xfrm>
            <a:off x="6172033" y="4506300"/>
            <a:ext cx="1109600" cy="1109600"/>
          </a:xfrm>
          <a:prstGeom prst="ellipse">
            <a:avLst/>
          </a:prstGeom>
          <a:solidFill>
            <a:srgbClr val="F3F7F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Text Placeholder 9">
            <a:extLst>
              <a:ext uri="{FF2B5EF4-FFF2-40B4-BE49-F238E27FC236}">
                <a16:creationId xmlns:a16="http://schemas.microsoft.com/office/drawing/2014/main" id="{FE56F998-1687-4C4C-9CE7-BD0C4B7E758F}"/>
              </a:ext>
            </a:extLst>
          </p:cNvPr>
          <p:cNvSpPr>
            <a:spLocks noGrp="1"/>
          </p:cNvSpPr>
          <p:nvPr>
            <p:ph type="body" sz="quarter" idx="14" hasCustomPrompt="1"/>
          </p:nvPr>
        </p:nvSpPr>
        <p:spPr>
          <a:xfrm>
            <a:off x="584695" y="2255664"/>
            <a:ext cx="3564468" cy="1580813"/>
          </a:xfrm>
          <a:prstGeom prst="rect">
            <a:avLst/>
          </a:prstGeom>
        </p:spPr>
        <p:txBody>
          <a:bodyPr/>
          <a:lstStyle>
            <a:lvl1pPr>
              <a:defRPr sz="4000" b="0" i="0">
                <a:solidFill>
                  <a:schemeClr val="tx1"/>
                </a:solidFill>
                <a:latin typeface="CiscoSansTT ExtraLight" panose="020B0303020201020303" pitchFamily="34" charset="0"/>
                <a:cs typeface="CiscoSansTT ExtraLight" panose="020B0303020201020303" pitchFamily="34" charset="0"/>
              </a:defRPr>
            </a:lvl1pPr>
          </a:lstStyle>
          <a:p>
            <a:pPr lvl="0"/>
            <a:r>
              <a:rPr lang="en-GB"/>
              <a:t>Click to add title</a:t>
            </a:r>
            <a:endParaRPr lang="en-US"/>
          </a:p>
        </p:txBody>
      </p:sp>
    </p:spTree>
    <p:extLst>
      <p:ext uri="{BB962C8B-B14F-4D97-AF65-F5344CB8AC3E}">
        <p14:creationId xmlns:p14="http://schemas.microsoft.com/office/powerpoint/2010/main" val="18958783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6DF4-4C25-1048-A6D0-EE92F64BB100}"/>
              </a:ext>
            </a:extLst>
          </p:cNvPr>
          <p:cNvSpPr>
            <a:spLocks noGrp="1"/>
          </p:cNvSpPr>
          <p:nvPr>
            <p:ph type="title"/>
          </p:nvPr>
        </p:nvSpPr>
        <p:spPr>
          <a:xfrm>
            <a:off x="583688" y="455085"/>
            <a:ext cx="11127317" cy="97578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99CE027-657C-B349-ADE8-B797FB29B7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E5DF4-8736-E94C-BE9A-C76475271358}"/>
              </a:ext>
            </a:extLst>
          </p:cNvPr>
          <p:cNvSpPr>
            <a:spLocks noGrp="1"/>
          </p:cNvSpPr>
          <p:nvPr>
            <p:ph type="dt" sz="half" idx="10"/>
          </p:nvPr>
        </p:nvSpPr>
        <p:spPr/>
        <p:txBody>
          <a:bodyPr/>
          <a:lstStyle/>
          <a:p>
            <a:fld id="{FB13EEE5-18CA-794B-8E1C-15D4B42BBD53}" type="datetimeFigureOut">
              <a:rPr lang="en-US" smtClean="0"/>
              <a:t>2/17/21</a:t>
            </a:fld>
            <a:endParaRPr lang="en-US"/>
          </a:p>
        </p:txBody>
      </p:sp>
      <p:sp>
        <p:nvSpPr>
          <p:cNvPr id="5" name="Footer Placeholder 4">
            <a:extLst>
              <a:ext uri="{FF2B5EF4-FFF2-40B4-BE49-F238E27FC236}">
                <a16:creationId xmlns:a16="http://schemas.microsoft.com/office/drawing/2014/main" id="{E9068E1D-ECCA-574A-AF11-EF02C44DC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A786E5-60CE-C541-81A9-F10ABB3BA765}"/>
              </a:ext>
            </a:extLst>
          </p:cNvPr>
          <p:cNvSpPr>
            <a:spLocks noGrp="1"/>
          </p:cNvSpPr>
          <p:nvPr>
            <p:ph type="sldNum" sz="quarter" idx="12"/>
          </p:nvPr>
        </p:nvSpPr>
        <p:spPr/>
        <p:txBody>
          <a:bodyPr/>
          <a:lstStyle/>
          <a:p>
            <a:fld id="{C1CDA329-EB31-B648-9DA9-ED3C0D9C8C6A}" type="slidenum">
              <a:rPr lang="en-US" smtClean="0"/>
              <a:t>‹#›</a:t>
            </a:fld>
            <a:endParaRPr lang="en-US"/>
          </a:p>
        </p:txBody>
      </p:sp>
    </p:spTree>
    <p:extLst>
      <p:ext uri="{BB962C8B-B14F-4D97-AF65-F5344CB8AC3E}">
        <p14:creationId xmlns:p14="http://schemas.microsoft.com/office/powerpoint/2010/main" val="26279667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6271" y="432215"/>
            <a:ext cx="11451815" cy="838200"/>
          </a:xfrm>
        </p:spPr>
        <p:txBody>
          <a:bodyPr/>
          <a:lstStyle>
            <a:lvl1pPr>
              <a:defRPr/>
            </a:lvl1pPr>
          </a:lstStyle>
          <a:p>
            <a:r>
              <a:rPr lang="en-US" dirty="0"/>
              <a:t>Slide Title Goes Here</a:t>
            </a:r>
          </a:p>
        </p:txBody>
      </p:sp>
      <p:sp>
        <p:nvSpPr>
          <p:cNvPr id="4" name="Text Placeholder 3"/>
          <p:cNvSpPr>
            <a:spLocks noGrp="1"/>
          </p:cNvSpPr>
          <p:nvPr>
            <p:ph type="body" sz="quarter" idx="10" hasCustomPrompt="1"/>
          </p:nvPr>
        </p:nvSpPr>
        <p:spPr>
          <a:xfrm>
            <a:off x="304800" y="1344168"/>
            <a:ext cx="11436096" cy="4965192"/>
          </a:xfrm>
          <a:prstGeom prst="rect">
            <a:avLst/>
          </a:prstGeom>
        </p:spPr>
        <p:txBody>
          <a:bodyPr vert="horz" lIns="91440" tIns="45720" rIns="91440" bIns="45720" rtlCol="0">
            <a:noAutofit/>
          </a:bodyPr>
          <a:lstStyle>
            <a:lvl1pPr>
              <a:defRPr lang="en-US" dirty="0" smtClean="0">
                <a:latin typeface="+mn-lt"/>
              </a:defRPr>
            </a:lvl1pPr>
            <a:lvl2pPr>
              <a:defRPr lang="en-US" dirty="0" smtClean="0">
                <a:latin typeface="+mn-lt"/>
              </a:defRPr>
            </a:lvl2pPr>
            <a:lvl3pPr>
              <a:defRPr lang="en-US" dirty="0" smtClean="0">
                <a:latin typeface="+mn-lt"/>
              </a:defRPr>
            </a:lvl3pPr>
            <a:lvl4pPr>
              <a:defRPr lang="en-US" dirty="0" smtClean="0">
                <a:latin typeface="+mn-lt"/>
              </a:defRPr>
            </a:lvl4pPr>
            <a:lvl5pPr>
              <a:defRPr lang="en-US" dirty="0">
                <a:latin typeface="+mn-lt"/>
              </a:defRPr>
            </a:lvl5p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5620877"/>
      </p:ext>
    </p:extLst>
  </p:cSld>
  <p:clrMapOvr>
    <a:masterClrMapping/>
  </p:clrMapOvr>
  <p:transition>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005073"/>
              </a:solidFill>
              <a:latin typeface="Arial" charset="0"/>
              <a:ea typeface="ＭＳ Ｐゴシック" charset="0"/>
            </a:endParaRPr>
          </a:p>
        </p:txBody>
      </p:sp>
    </p:spTree>
    <p:extLst>
      <p:ext uri="{BB962C8B-B14F-4D97-AF65-F5344CB8AC3E}">
        <p14:creationId xmlns:p14="http://schemas.microsoft.com/office/powerpoint/2010/main" val="24660426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5175420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6919575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94949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1307036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46878528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1" y="5222857"/>
            <a:ext cx="10852149" cy="68480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2369333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1629719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80092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6600937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512889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10863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4129626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70845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21379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
        <p:nvSpPr>
          <p:cNvPr id="6" name="Rectangle 4"/>
          <p:cNvSpPr>
            <a:spLocks noChangeArrowheads="1"/>
          </p:cNvSpPr>
          <p:nvPr userDrawn="1"/>
        </p:nvSpPr>
        <p:spPr bwMode="ltGray">
          <a:xfrm>
            <a:off x="636906" y="6323877"/>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
        <p:nvSpPr>
          <p:cNvPr id="7" name="Rectangle 7"/>
          <p:cNvSpPr>
            <a:spLocks noChangeArrowheads="1"/>
          </p:cNvSpPr>
          <p:nvPr userDrawn="1"/>
        </p:nvSpPr>
        <p:spPr bwMode="ltGray">
          <a:xfrm>
            <a:off x="11354277" y="6323876"/>
            <a:ext cx="294843" cy="206025"/>
          </a:xfrm>
          <a:prstGeom prst="rect">
            <a:avLst/>
          </a:prstGeom>
          <a:noFill/>
          <a:ln w="9525" algn="ctr">
            <a:noFill/>
            <a:miter lim="800000"/>
            <a:headEnd/>
            <a:tailEnd/>
          </a:ln>
          <a:effectLst/>
        </p:spPr>
        <p:txBody>
          <a:bodyPr wrap="none" lIns="82115" tIns="41056" rIns="82115" bIns="41056" anchor="b">
            <a:spAutoFit/>
          </a:bodyPr>
          <a:lstStyle/>
          <a:p>
            <a:pPr algn="l" defTabSz="814305" rtl="0" fontAlgn="auto">
              <a:spcBef>
                <a:spcPts val="0"/>
              </a:spcBef>
              <a:spcAft>
                <a:spcPts val="0"/>
              </a:spcAft>
              <a:defRPr/>
            </a:pPr>
            <a:fld id="{6A1E46DC-7EF6-4EA2-B285-14272867D133}" type="slidenum">
              <a:rPr lang="en-US" sz="800" kern="1200" spc="27" baseline="0">
                <a:solidFill>
                  <a:schemeClr val="bg2"/>
                </a:solidFill>
                <a:latin typeface="+mn-lt"/>
                <a:ea typeface="+mn-ea"/>
                <a:cs typeface="CiscoSans Thin"/>
              </a:rPr>
              <a:pPr algn="l" defTabSz="814305" rtl="0" fontAlgn="auto">
                <a:spcBef>
                  <a:spcPts val="0"/>
                </a:spcBef>
                <a:spcAft>
                  <a:spcPts val="0"/>
                </a:spcAft>
                <a:defRPr/>
              </a:pPr>
              <a:t>‹#›</a:t>
            </a:fld>
            <a:endParaRPr lang="en-US" sz="800" kern="1200" spc="27" baseline="0" dirty="0">
              <a:solidFill>
                <a:schemeClr val="bg2"/>
              </a:solidFill>
              <a:latin typeface="+mn-lt"/>
              <a:ea typeface="+mn-ea"/>
              <a:cs typeface="CiscoSans Thin"/>
            </a:endParaRPr>
          </a:p>
        </p:txBody>
      </p:sp>
    </p:spTree>
    <p:extLst>
      <p:ext uri="{BB962C8B-B14F-4D97-AF65-F5344CB8AC3E}">
        <p14:creationId xmlns:p14="http://schemas.microsoft.com/office/powerpoint/2010/main" val="2718296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4564920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70876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2262223370"/>
      </p:ext>
    </p:extLst>
  </p:cSld>
  <p:clrMapOvr>
    <a:masterClrMapping/>
  </p:clrMapOvr>
  <p:extLst>
    <p:ext uri="{DCECCB84-F9BA-43D5-87BE-67443E8EF086}">
      <p15:sldGuideLst xmlns:p15="http://schemas.microsoft.com/office/powerpoint/2012/main">
        <p15:guide id="1" pos="288">
          <p15:clr>
            <a:srgbClr val="FBAE40"/>
          </p15:clr>
        </p15:guide>
        <p15:guide id="2" pos="2598">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1072821772"/>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1740977238"/>
      </p:ext>
    </p:extLst>
  </p:cSld>
  <p:clrMapOvr>
    <a:masterClrMapping/>
  </p:clrMapOvr>
  <p:extLst>
    <p:ext uri="{DCECCB84-F9BA-43D5-87BE-67443E8EF086}">
      <p15:sldGuideLst xmlns:p15="http://schemas.microsoft.com/office/powerpoint/2012/main">
        <p15:guide id="1" pos="2675">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10" name="Rectangle 4"/>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36512148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5" pos="3206">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86352363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5" pos="3206">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3853060057"/>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dirty="0"/>
          </a:p>
        </p:txBody>
      </p:sp>
      <p:sp>
        <p:nvSpPr>
          <p:cNvPr id="8"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3770853185"/>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2530557822"/>
      </p:ext>
    </p:extLst>
  </p:cSld>
  <p:clrMapOvr>
    <a:masterClrMapping/>
  </p:clrMapOvr>
  <p:extLst>
    <p:ext uri="{DCECCB84-F9BA-43D5-87BE-67443E8EF086}">
      <p15:sldGuideLst xmlns:p15="http://schemas.microsoft.com/office/powerpoint/2012/main">
        <p15:guide id="1" orient="horz" pos="2196">
          <p15:clr>
            <a:srgbClr val="FBAE40"/>
          </p15:clr>
        </p15:guide>
        <p15:guide id="2" pos="2675">
          <p15:clr>
            <a:srgbClr val="FBAE40"/>
          </p15:clr>
        </p15:guide>
        <p15:guide id="3" pos="320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46803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299231488"/>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6">
          <p15:clr>
            <a:srgbClr val="FBAE40"/>
          </p15:clr>
        </p15:guide>
        <p15:guide id="3" pos="2675">
          <p15:clr>
            <a:srgbClr val="FBAE40"/>
          </p15:clr>
        </p15:guide>
        <p15:guide id="4" pos="3206">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pPr>
            <a:endParaRPr lang="en-US" sz="2400">
              <a:solidFill>
                <a:srgbClr val="005073"/>
              </a:solidFill>
              <a:latin typeface="Arial" charset="0"/>
              <a:ea typeface="ＭＳ Ｐゴシック" charset="0"/>
            </a:endParaRPr>
          </a:p>
        </p:txBody>
      </p:sp>
    </p:spTree>
    <p:extLst>
      <p:ext uri="{BB962C8B-B14F-4D97-AF65-F5344CB8AC3E}">
        <p14:creationId xmlns:p14="http://schemas.microsoft.com/office/powerpoint/2010/main" val="270921942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cSld name="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618351" y="1918747"/>
            <a:ext cx="5093797" cy="3020519"/>
          </a:xfrm>
        </p:spPr>
        <p:txBody>
          <a:bodyPr lIns="61715" tIns="34288" rIns="61715" bIns="34288" rtlCol="0">
            <a:noAutofit/>
          </a:bodyPr>
          <a:lstStyle>
            <a:lvl1pPr marL="0" indent="0" algn="l" defTabSz="914308" rtl="0" eaLnBrk="1" latinLnBrk="0" hangingPunct="1">
              <a:lnSpc>
                <a:spcPct val="80000"/>
              </a:lnSpc>
              <a:spcBef>
                <a:spcPct val="0"/>
              </a:spcBef>
              <a:buClr>
                <a:schemeClr val="tx1"/>
              </a:buClr>
              <a:buFont typeface="Ciscolight" pitchFamily="2" charset="0"/>
              <a:buNone/>
              <a:defRPr lang="en-US" sz="6000" b="0" kern="1200" spc="0" baseline="0" dirty="0">
                <a:solidFill>
                  <a:schemeClr val="tx2"/>
                </a:solidFill>
                <a:latin typeface="+mj-lt"/>
                <a:ea typeface="+mj-ea"/>
                <a:cs typeface="+mj-cs"/>
              </a:defRPr>
            </a:lvl1pPr>
          </a:lstStyle>
          <a:p>
            <a:r>
              <a:rPr lang="en-US"/>
              <a:t>Click to edit Master title style</a:t>
            </a:r>
            <a:endParaRPr lang="en-US" dirty="0"/>
          </a:p>
        </p:txBody>
      </p:sp>
      <p:sp>
        <p:nvSpPr>
          <p:cNvPr id="9" name="Text Placeholder 3"/>
          <p:cNvSpPr>
            <a:spLocks noGrp="1"/>
          </p:cNvSpPr>
          <p:nvPr>
            <p:ph type="body" sz="quarter" idx="11"/>
          </p:nvPr>
        </p:nvSpPr>
        <p:spPr>
          <a:xfrm>
            <a:off x="6563360" y="872691"/>
            <a:ext cx="5154507" cy="5120640"/>
          </a:xfrm>
          <a:prstGeom prst="rect">
            <a:avLst/>
          </a:prstGeom>
        </p:spPr>
        <p:txBody>
          <a:bodyPr lIns="91420" tIns="45710" rIns="91420" bIns="45710" anchor="ctr" anchorCtr="0">
            <a:noAutofit/>
          </a:bodyPr>
          <a:lstStyle>
            <a:lvl1pPr marL="0" indent="0">
              <a:buFontTx/>
              <a:buNone/>
              <a:defRPr sz="2133" baseline="0">
                <a:solidFill>
                  <a:schemeClr val="tx1"/>
                </a:solidFill>
                <a:latin typeface="+mn-lt"/>
              </a:defRPr>
            </a:lvl1pPr>
            <a:lvl2pPr>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540617943"/>
      </p:ext>
    </p:extLst>
  </p:cSld>
  <p:clrMapOvr>
    <a:masterClrMapping/>
  </p:clrMapOvr>
  <p:transition spd="slow">
    <p:wip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1_Half_Page_Blue_Blank">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tx2"/>
                </a:solidFill>
                <a:latin typeface="+mj-lt"/>
                <a:ea typeface="ＭＳ Ｐゴシック" charset="0"/>
                <a:cs typeface="Tipo de letra del sistema Fina" charset="0"/>
              </a:defRPr>
            </a:lvl1pPr>
          </a:lstStyle>
          <a:p>
            <a:pPr lvl="0"/>
            <a:r>
              <a:rPr lang="en-GB" dirty="0"/>
              <a:t>Click to edit Master title style</a:t>
            </a:r>
          </a:p>
        </p:txBody>
      </p:sp>
      <p:sp>
        <p:nvSpPr>
          <p:cNvPr id="5"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00BCEB">
                    <a:lumMod val="75000"/>
                  </a:srgbClr>
                </a:solidFill>
                <a:ea typeface="ＭＳ Ｐゴシック" charset="0"/>
                <a:cs typeface="CiscoSans Thin"/>
              </a:rPr>
              <a:t>© 2019  Cisco and/or its affiliates. All rights reserved.   Cisco Confidential</a:t>
            </a:r>
          </a:p>
        </p:txBody>
      </p:sp>
    </p:spTree>
    <p:extLst>
      <p:ext uri="{BB962C8B-B14F-4D97-AF65-F5344CB8AC3E}">
        <p14:creationId xmlns:p14="http://schemas.microsoft.com/office/powerpoint/2010/main" val="7031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hasCustomPrompt="1"/>
          </p:nvPr>
        </p:nvSpPr>
        <p:spPr>
          <a:xfrm>
            <a:off x="583689" y="1799139"/>
            <a:ext cx="5338660" cy="4054500"/>
          </a:xfrm>
          <a:prstGeom prst="rect">
            <a:avLst/>
          </a:prstGeom>
        </p:spPr>
        <p:txBody>
          <a:bodyPr lIns="91420" tIns="45710" rIns="91420" bIns="45710" anchor="ctr" anchorCtr="0">
            <a:noAutofit/>
          </a:bodyPr>
          <a:lstStyle>
            <a:lvl1pPr marL="0" indent="0">
              <a:buNone/>
              <a:defRPr sz="3200" b="0" i="0" baseline="0">
                <a:solidFill>
                  <a:schemeClr val="tx2"/>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11" name="Picture Placeholder 2"/>
          <p:cNvSpPr>
            <a:spLocks noGrp="1"/>
          </p:cNvSpPr>
          <p:nvPr>
            <p:ph type="pic" sz="quarter" idx="10"/>
          </p:nvPr>
        </p:nvSpPr>
        <p:spPr>
          <a:xfrm>
            <a:off x="6277480" y="1799167"/>
            <a:ext cx="5433525" cy="4054944"/>
          </a:xfrm>
          <a:prstGeom prst="rect">
            <a:avLst/>
          </a:prstGeom>
        </p:spPr>
        <p:txBody>
          <a:bodyPr vert="horz" lIns="91420" tIns="45710" rIns="91420" bIns="45710">
            <a:noAutofit/>
          </a:bodyPr>
          <a:lstStyle>
            <a:lvl1pPr marL="0" indent="0" algn="ctr">
              <a:buNone/>
              <a:defRPr sz="2667" b="0" i="0">
                <a:solidFill>
                  <a:schemeClr val="tx2"/>
                </a:solidFill>
                <a:latin typeface="+mn-lt"/>
                <a:cs typeface="CiscoSans ExtraLight"/>
              </a:defRPr>
            </a:lvl1pPr>
          </a:lstStyle>
          <a:p>
            <a:pPr lvl="0"/>
            <a:r>
              <a:rPr lang="en-US" noProof="0" dirty="0"/>
              <a:t>Click icon to add picture</a:t>
            </a:r>
          </a:p>
        </p:txBody>
      </p:sp>
      <p:sp>
        <p:nvSpPr>
          <p:cNvPr id="5" name="Title Placeholder 5"/>
          <p:cNvSpPr>
            <a:spLocks noGrp="1"/>
          </p:cNvSpPr>
          <p:nvPr>
            <p:ph type="title" hasCustomPrompt="1"/>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045066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66554" y="4279401"/>
            <a:ext cx="6246489" cy="384175"/>
          </a:xfrm>
          <a:prstGeom prst="rect">
            <a:avLst/>
          </a:prstGeom>
        </p:spPr>
        <p:txBody>
          <a:bodyPr vert="horz" lIns="68574" tIns="34288" rIns="68574" bIns="34288" rtlCol="0">
            <a:noAutofit/>
          </a:bodyPr>
          <a:lstStyle>
            <a:lvl1pPr marL="0" indent="0" algn="l" defTabSz="914308" rtl="0" eaLnBrk="1" latinLnBrk="0" hangingPunct="1">
              <a:lnSpc>
                <a:spcPct val="95000"/>
              </a:lnSpc>
              <a:spcBef>
                <a:spcPts val="1440"/>
              </a:spcBef>
              <a:buClr>
                <a:srgbClr val="92D050"/>
              </a:buClr>
              <a:buSzPct val="90000"/>
              <a:buFont typeface="Arial" pitchFamily="34" charset="0"/>
              <a:buNone/>
              <a:tabLst/>
              <a:defRPr lang="en-US" sz="2400" kern="1200" baseline="0" dirty="0">
                <a:solidFill>
                  <a:schemeClr val="tx1"/>
                </a:solidFill>
                <a:latin typeface="+mj-lt"/>
                <a:ea typeface="+mn-ea"/>
                <a:cs typeface="+mn-cs"/>
              </a:defRPr>
            </a:lvl1pPr>
            <a:lvl2pPr marL="457150" indent="0" algn="ctr">
              <a:buNone/>
              <a:defRPr>
                <a:solidFill>
                  <a:schemeClr val="tx1">
                    <a:tint val="75000"/>
                  </a:schemeClr>
                </a:solidFill>
              </a:defRPr>
            </a:lvl2pPr>
            <a:lvl3pPr marL="914308" indent="0" algn="ctr">
              <a:buNone/>
              <a:defRPr>
                <a:solidFill>
                  <a:schemeClr val="tx1">
                    <a:tint val="75000"/>
                  </a:schemeClr>
                </a:solidFill>
              </a:defRPr>
            </a:lvl3pPr>
            <a:lvl4pPr marL="1371462" indent="0" algn="ctr">
              <a:buNone/>
              <a:defRPr>
                <a:solidFill>
                  <a:schemeClr val="tx1">
                    <a:tint val="75000"/>
                  </a:schemeClr>
                </a:solidFill>
              </a:defRPr>
            </a:lvl4pPr>
            <a:lvl5pPr marL="1828618" indent="0" algn="ctr">
              <a:buNone/>
              <a:defRPr>
                <a:solidFill>
                  <a:schemeClr val="tx1">
                    <a:tint val="75000"/>
                  </a:schemeClr>
                </a:solidFill>
              </a:defRPr>
            </a:lvl5pPr>
            <a:lvl6pPr marL="2285768"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7" indent="0" algn="ctr">
              <a:buNone/>
              <a:defRPr>
                <a:solidFill>
                  <a:schemeClr val="tx1">
                    <a:tint val="75000"/>
                  </a:schemeClr>
                </a:solidFill>
              </a:defRPr>
            </a:lvl9pPr>
          </a:lstStyle>
          <a:p>
            <a:pPr lvl="0"/>
            <a:r>
              <a:rPr lang="en-US" dirty="0"/>
              <a:t>Click to edit master subtitle style</a:t>
            </a:r>
          </a:p>
        </p:txBody>
      </p:sp>
      <p:sp>
        <p:nvSpPr>
          <p:cNvPr id="2" name="Title 1"/>
          <p:cNvSpPr>
            <a:spLocks noGrp="1"/>
          </p:cNvSpPr>
          <p:nvPr>
            <p:ph type="ctrTitle" hasCustomPrompt="1"/>
          </p:nvPr>
        </p:nvSpPr>
        <p:spPr>
          <a:xfrm>
            <a:off x="612701" y="3282703"/>
            <a:ext cx="6283409" cy="1022351"/>
          </a:xfrm>
        </p:spPr>
        <p:txBody>
          <a:bodyPr lIns="61715" tIns="34288" rIns="61715" bIns="34288" rtlCol="0" anchor="b">
            <a:noAutofit/>
          </a:bodyPr>
          <a:lstStyle>
            <a:lvl1pPr marL="0" indent="0" algn="l" defTabSz="914308" rtl="0" eaLnBrk="1" latinLnBrk="0" hangingPunct="1">
              <a:lnSpc>
                <a:spcPct val="80000"/>
              </a:lnSpc>
              <a:spcBef>
                <a:spcPct val="0"/>
              </a:spcBef>
              <a:buClr>
                <a:schemeClr val="tx1"/>
              </a:buClr>
              <a:buFont typeface="Ciscolight" pitchFamily="2" charset="0"/>
              <a:buNone/>
              <a:defRPr lang="en-US" sz="6933" b="0" kern="1200" spc="0" baseline="0" dirty="0">
                <a:solidFill>
                  <a:schemeClr val="tx2"/>
                </a:solidFill>
                <a:latin typeface="+mj-lt"/>
                <a:ea typeface="+mj-ea"/>
                <a:cs typeface="+mj-cs"/>
              </a:defRPr>
            </a:lvl1pPr>
          </a:lstStyle>
          <a:p>
            <a:r>
              <a:rPr lang="en-US" dirty="0"/>
              <a:t>Click to edit master title style</a:t>
            </a:r>
          </a:p>
        </p:txBody>
      </p:sp>
      <p:sp>
        <p:nvSpPr>
          <p:cNvPr id="31" name="Picture Placeholder 30"/>
          <p:cNvSpPr>
            <a:spLocks noGrp="1"/>
          </p:cNvSpPr>
          <p:nvPr>
            <p:ph type="pic" sz="quarter" idx="10"/>
          </p:nvPr>
        </p:nvSpPr>
        <p:spPr>
          <a:xfrm>
            <a:off x="7387175" y="1917701"/>
            <a:ext cx="3568700" cy="2889251"/>
          </a:xfrm>
          <a:prstGeom prst="rect">
            <a:avLst/>
          </a:prstGeom>
        </p:spPr>
        <p:txBody>
          <a:bodyPr lIns="91420" tIns="45710" rIns="91420" bIns="45710" anchor="ctr" anchorCtr="1"/>
          <a:lstStyle>
            <a:lvl1pPr marL="0" indent="0" algn="ctr">
              <a:buNone/>
              <a:defRPr>
                <a:solidFill>
                  <a:schemeClr val="tx1"/>
                </a:solidFill>
                <a:latin typeface="+mj-l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1829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65396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userDrawn="1">
  <p:cSld name="6_Photo_4_grid">
    <p:spTree>
      <p:nvGrpSpPr>
        <p:cNvPr id="1" name=""/>
        <p:cNvGrpSpPr/>
        <p:nvPr/>
      </p:nvGrpSpPr>
      <p:grpSpPr>
        <a:xfrm>
          <a:off x="0" y="0"/>
          <a:ext cx="0" cy="0"/>
          <a:chOff x="0" y="0"/>
          <a:chExt cx="0" cy="0"/>
        </a:xfrm>
      </p:grpSpPr>
      <p:sp>
        <p:nvSpPr>
          <p:cNvPr id="4" name="Text Placeholder 3"/>
          <p:cNvSpPr>
            <a:spLocks noGrp="1"/>
          </p:cNvSpPr>
          <p:nvPr>
            <p:ph type="body" sz="quarter" idx="20" hasCustomPrompt="1"/>
          </p:nvPr>
        </p:nvSpPr>
        <p:spPr>
          <a:xfrm>
            <a:off x="554568" y="1092201"/>
            <a:ext cx="4931833" cy="1460499"/>
          </a:xfrm>
          <a:prstGeom prst="rect">
            <a:avLst/>
          </a:prstGeom>
        </p:spPr>
        <p:txBody>
          <a:bodyPr anchor="ctr" anchorCtr="0"/>
          <a:lstStyle>
            <a:lvl1pPr marL="0" indent="0">
              <a:buNone/>
              <a:defRPr sz="4800">
                <a:solidFill>
                  <a:schemeClr val="tx2"/>
                </a:solidFill>
              </a:defRPr>
            </a:lvl1pPr>
          </a:lstStyle>
          <a:p>
            <a:pPr lvl="0"/>
            <a:r>
              <a:rPr lang="en-US" dirty="0"/>
              <a:t>Click to edit text styles</a:t>
            </a:r>
          </a:p>
        </p:txBody>
      </p:sp>
      <p:sp>
        <p:nvSpPr>
          <p:cNvPr id="2" name="Rectangle 1"/>
          <p:cNvSpPr/>
          <p:nvPr userDrawn="1"/>
        </p:nvSpPr>
        <p:spPr>
          <a:xfrm>
            <a:off x="6096000" y="0"/>
            <a:ext cx="6096000" cy="6858000"/>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srgbClr val="005073"/>
              </a:solidFill>
            </a:endParaRPr>
          </a:p>
        </p:txBody>
      </p:sp>
      <p:sp>
        <p:nvSpPr>
          <p:cNvPr id="5" name="Text Placeholder 4"/>
          <p:cNvSpPr>
            <a:spLocks noGrp="1"/>
          </p:cNvSpPr>
          <p:nvPr>
            <p:ph type="body" sz="quarter" idx="21"/>
          </p:nvPr>
        </p:nvSpPr>
        <p:spPr>
          <a:xfrm>
            <a:off x="554568" y="3124200"/>
            <a:ext cx="4931833" cy="2768600"/>
          </a:xfrm>
          <a:prstGeom prst="rect">
            <a:avLst/>
          </a:prstGeom>
        </p:spPr>
        <p:txBody>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409259104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extLst>
    <p:ext uri="{DCECCB84-F9BA-43D5-87BE-67443E8EF086}">
      <p15:sldGuideLst xmlns:p15="http://schemas.microsoft.com/office/powerpoint/2012/main">
        <p15:guide id="1" pos="2592">
          <p15:clr>
            <a:srgbClr val="FBAE40"/>
          </p15:clr>
        </p15:guide>
        <p15:guide id="2" orient="horz" pos="324">
          <p15:clr>
            <a:srgbClr val="FBAE40"/>
          </p15:clr>
        </p15:guide>
        <p15:guide id="3" orient="horz" pos="1068">
          <p15:clr>
            <a:srgbClr val="FBAE40"/>
          </p15:clr>
        </p15:guide>
        <p15:guide id="4" orient="horz" pos="2916">
          <p15:clr>
            <a:srgbClr val="FBAE40"/>
          </p15:clr>
        </p15:guide>
        <p15:guide id="5" pos="1632">
          <p15:clr>
            <a:srgbClr val="FBAE40"/>
          </p15:clr>
        </p15:guide>
        <p15:guide id="6" orient="horz" pos="936">
          <p15:clr>
            <a:srgbClr val="FBAE40"/>
          </p15:clr>
        </p15:guide>
        <p15:guide id="7" pos="262">
          <p15:clr>
            <a:srgbClr val="FBAE40"/>
          </p15:clr>
        </p15:guide>
        <p15:guide id="8" pos="2880">
          <p15:clr>
            <a:srgbClr val="FBAE40"/>
          </p15:clr>
        </p15:guide>
        <p15:guide id="9" pos="3604">
          <p15:clr>
            <a:srgbClr val="FBAE40"/>
          </p15:clr>
        </p15:guide>
        <p15:guide id="10" pos="4041">
          <p15:clr>
            <a:srgbClr val="FBAE40"/>
          </p15:clr>
        </p15:guide>
        <p15:guide id="11" pos="5376">
          <p15:clr>
            <a:srgbClr val="FBAE40"/>
          </p15:clr>
        </p15:guide>
        <p15:guide id="12" orient="horz" pos="1212">
          <p15:clr>
            <a:srgbClr val="FBAE40"/>
          </p15:clr>
        </p15:guide>
        <p15:guide id="13" orient="horz" pos="516">
          <p15:clr>
            <a:srgbClr val="FBAE40"/>
          </p15:clr>
        </p15:guide>
        <p15:guide id="14" orient="horz" pos="716">
          <p15:clr>
            <a:srgbClr val="FBAE40"/>
          </p15:clr>
        </p15:guide>
        <p15:guide id="15" orient="horz" pos="147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58359"/>
            <a:ext cx="11061895" cy="384175"/>
          </a:xfrm>
          <a:prstGeom prst="rect">
            <a:avLst/>
          </a:prstGeom>
        </p:spPr>
        <p:txBody>
          <a:bodyPr lIns="91420" tIns="45710" rIns="91420" bIns="45710" anchor="b" anchorCtr="0">
            <a:noAutofit/>
          </a:bodyPr>
          <a:lstStyle>
            <a:lvl1pPr marL="0" indent="0" algn="l">
              <a:buNone/>
              <a:defRPr sz="2133" b="0" i="0">
                <a:solidFill>
                  <a:schemeClr val="bg2">
                    <a:lumMod val="75000"/>
                  </a:schemeClr>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7" y="5478355"/>
            <a:ext cx="11061895" cy="384175"/>
          </a:xfrm>
          <a:prstGeom prst="rect">
            <a:avLst/>
          </a:prstGeom>
        </p:spPr>
        <p:txBody>
          <a:bodyPr lIns="91420" tIns="45710" rIns="91420" bIns="45710"/>
          <a:lstStyle>
            <a:lvl1pPr marL="0" indent="0" algn="l">
              <a:buFontTx/>
              <a:buNone/>
              <a:defRPr lang="en-US" sz="2133" b="0" i="0" kern="1200" dirty="0" smtClean="0">
                <a:solidFill>
                  <a:schemeClr val="bg2">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133" b="0" i="0" kern="1200" dirty="0" smtClean="0">
                <a:solidFill>
                  <a:schemeClr val="bg2">
                    <a:lumMod val="75000"/>
                  </a:schemeClr>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5"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2">
                    <a:lumMod val="75000"/>
                  </a:schemeClr>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dirty="0"/>
              <a:t>Subtitle Goes Here</a:t>
            </a:r>
          </a:p>
        </p:txBody>
      </p:sp>
      <p:sp>
        <p:nvSpPr>
          <p:cNvPr id="20" name="Title 1"/>
          <p:cNvSpPr>
            <a:spLocks noGrp="1"/>
          </p:cNvSpPr>
          <p:nvPr>
            <p:ph type="ctrTitle" hasCustomPrompt="1"/>
          </p:nvPr>
        </p:nvSpPr>
        <p:spPr>
          <a:xfrm>
            <a:off x="567688"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2">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6"/>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400">
              <a:solidFill>
                <a:srgbClr val="005073"/>
              </a:solidFill>
              <a:latin typeface="Arial" charset="0"/>
              <a:ea typeface="ＭＳ Ｐゴシック" charset="0"/>
            </a:endParaRPr>
          </a:p>
        </p:txBody>
      </p:sp>
    </p:spTree>
    <p:extLst>
      <p:ext uri="{BB962C8B-B14F-4D97-AF65-F5344CB8AC3E}">
        <p14:creationId xmlns:p14="http://schemas.microsoft.com/office/powerpoint/2010/main" val="9370533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dirty="0">
              <a:solidFill>
                <a:srgbClr val="005073"/>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2">
                    <a:lumMod val="75000"/>
                  </a:schemeClr>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6613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951080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dirty="0">
              <a:solidFill>
                <a:srgbClr val="005073"/>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65358421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dirty="0">
              <a:solidFill>
                <a:srgbClr val="005073">
                  <a:lumMod val="75000"/>
                </a:srgbClr>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2">
                    <a:lumMod val="75000"/>
                  </a:schemeClr>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2">
                    <a:lumMod val="75000"/>
                  </a:schemeClr>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918481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dirty="0">
              <a:solidFill>
                <a:srgbClr val="00BCEB"/>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1094682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2">
              <a:lumMod val="75000"/>
            </a:schemeClr>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2" y="5222858"/>
            <a:ext cx="10852149" cy="684803"/>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37388291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3"/>
            <a:ext cx="12192000" cy="3790949"/>
          </a:xfrm>
          <a:prstGeom prst="rect">
            <a:avLst/>
          </a:prstGeom>
          <a:solidFill>
            <a:schemeClr val="bg2">
              <a:lumMod val="75000"/>
            </a:schemeClr>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91399127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a:solidFill>
            <a:schemeClr val="bg2">
              <a:lumMod val="75000"/>
            </a:schemeClr>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30978223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5"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alpha val="60000"/>
                  </a:srgbClr>
                </a:solidFill>
                <a:ea typeface="ＭＳ Ｐゴシック" charset="0"/>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3"/>
            <a:ext cx="11307184" cy="5688861"/>
          </a:xfrm>
          <a:prstGeom prst="rect">
            <a:avLst/>
          </a:prstGeom>
          <a:solidFill>
            <a:schemeClr val="bg2">
              <a:lumMod val="75000"/>
            </a:schemeClr>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15521607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14492741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7477049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10205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05607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712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602317"/>
            <a:ext cx="10820400"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4493485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2612813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602317"/>
            <a:ext cx="11040076" cy="4293328"/>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dirty="0"/>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78801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lumMod val="75000"/>
                </a:srgbClr>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2">
                    <a:lumMod val="75000"/>
                  </a:schemeClr>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2">
                    <a:lumMod val="75000"/>
                  </a:schemeClr>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2">
                    <a:lumMod val="75000"/>
                  </a:schemeClr>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2">
                    <a:lumMod val="75000"/>
                  </a:schemeClr>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2">
                    <a:lumMod val="75000"/>
                  </a:schemeClr>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2">
                    <a:lumMod val="75000"/>
                  </a:schemeClr>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7"/>
            <a:ext cx="4757856"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1292831321"/>
      </p:ext>
    </p:extLst>
  </p:cSld>
  <p:clrMapOvr>
    <a:masterClrMapping/>
  </p:clrMapOvr>
  <p:extLst>
    <p:ext uri="{DCECCB84-F9BA-43D5-87BE-67443E8EF086}">
      <p15:sldGuideLst xmlns:p15="http://schemas.microsoft.com/office/powerpoint/2012/main">
        <p15:guide id="1" pos="288">
          <p15:clr>
            <a:srgbClr val="FBAE40"/>
          </p15:clr>
        </p15:guide>
        <p15:guide id="2" pos="259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147624593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2">
                    <a:lumMod val="75000"/>
                  </a:schemeClr>
                </a:solidFill>
                <a:latin typeface="+mn-lt"/>
                <a:ea typeface="ＭＳ Ｐゴシック" charset="0"/>
                <a:cs typeface="CiscoSans"/>
              </a:defRPr>
            </a:lvl1pPr>
            <a:lvl2pPr marL="304784" indent="-152392">
              <a:buClr>
                <a:schemeClr val="tx2"/>
              </a:buClr>
              <a:buSzPct val="60000"/>
              <a:defRPr sz="2667">
                <a:solidFill>
                  <a:schemeClr val="bg2">
                    <a:lumMod val="75000"/>
                  </a:schemeClr>
                </a:solidFill>
              </a:defRPr>
            </a:lvl2pPr>
            <a:lvl3pPr marL="457178" indent="-152392">
              <a:buClr>
                <a:schemeClr val="tx2"/>
              </a:buClr>
              <a:buSzPct val="60000"/>
              <a:defRPr sz="2400">
                <a:solidFill>
                  <a:schemeClr val="bg2">
                    <a:lumMod val="75000"/>
                  </a:schemeClr>
                </a:solidFill>
              </a:defRPr>
            </a:lvl3pPr>
            <a:lvl4pPr marL="609570" indent="-165092">
              <a:buClr>
                <a:schemeClr val="tx2"/>
              </a:buClr>
              <a:buSzPct val="60000"/>
              <a:defRPr sz="2133">
                <a:solidFill>
                  <a:schemeClr val="bg2">
                    <a:lumMod val="75000"/>
                  </a:schemeClr>
                </a:solidFill>
              </a:defRPr>
            </a:lvl4pPr>
            <a:lvl5pPr marL="766196" indent="-156625">
              <a:buClr>
                <a:schemeClr val="tx2"/>
              </a:buClr>
              <a:buSzPct val="60000"/>
              <a:defRPr sz="2133">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3966107192"/>
      </p:ext>
    </p:extLst>
  </p:cSld>
  <p:clrMapOvr>
    <a:masterClrMapping/>
  </p:clrMapOvr>
  <p:extLst>
    <p:ext uri="{DCECCB84-F9BA-43D5-87BE-67443E8EF086}">
      <p15:sldGuideLst xmlns:p15="http://schemas.microsoft.com/office/powerpoint/2012/main">
        <p15:guide id="1" pos="2675">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2318233005"/>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5" pos="3206">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BCEB"/>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1263789171"/>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5" pos="320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5"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3906185740"/>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834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2971930355"/>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3">
          <p15:clr>
            <a:srgbClr val="FBAE40"/>
          </p15:clr>
        </p15:guide>
        <p15:guide id="3" pos="2675">
          <p15:clr>
            <a:srgbClr val="FBAE40"/>
          </p15:clr>
        </p15:guide>
        <p15:guide id="4" pos="3206">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2059904650"/>
      </p:ext>
    </p:extLst>
  </p:cSld>
  <p:clrMapOvr>
    <a:masterClrMapping/>
  </p:clrMapOvr>
  <p:extLst>
    <p:ext uri="{DCECCB84-F9BA-43D5-87BE-67443E8EF086}">
      <p15:sldGuideLst xmlns:p15="http://schemas.microsoft.com/office/powerpoint/2012/main">
        <p15:guide id="1" orient="horz" pos="2196">
          <p15:clr>
            <a:srgbClr val="FBAE40"/>
          </p15:clr>
        </p15:guide>
        <p15:guide id="2" pos="2675">
          <p15:clr>
            <a:srgbClr val="FBAE40"/>
          </p15:clr>
        </p15:guide>
        <p15:guide id="3" pos="320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1467" dirty="0">
              <a:solidFill>
                <a:srgbClr val="005073"/>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2">
                    <a:lumMod val="75000"/>
                  </a:schemeClr>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BCEB">
                    <a:lumMod val="75000"/>
                  </a:srgbClr>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2105838691"/>
      </p:ext>
    </p:extLst>
  </p:cSld>
  <p:clrMapOvr>
    <a:masterClrMapping/>
  </p:clrMapOvr>
  <p:extLst>
    <p:ext uri="{DCECCB84-F9BA-43D5-87BE-67443E8EF086}">
      <p15:sldGuideLst xmlns:p15="http://schemas.microsoft.com/office/powerpoint/2012/main">
        <p15:guide id="1" orient="horz" pos="1044">
          <p15:clr>
            <a:srgbClr val="FBAE40"/>
          </p15:clr>
        </p15:guide>
        <p15:guide id="2" orient="horz" pos="2196">
          <p15:clr>
            <a:srgbClr val="FBAE40"/>
          </p15:clr>
        </p15:guide>
        <p15:guide id="3" pos="2675">
          <p15:clr>
            <a:srgbClr val="FBAE40"/>
          </p15:clr>
        </p15:guide>
        <p15:guide id="4" pos="320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fontAlgn="base">
              <a:spcBef>
                <a:spcPct val="0"/>
              </a:spcBef>
              <a:spcAft>
                <a:spcPct val="0"/>
              </a:spcAft>
            </a:pPr>
            <a:endParaRPr lang="en-US" sz="2400" dirty="0">
              <a:solidFill>
                <a:srgbClr val="005073"/>
              </a:solidFill>
            </a:endParaRPr>
          </a:p>
        </p:txBody>
      </p:sp>
      <p:sp>
        <p:nvSpPr>
          <p:cNvPr id="5" name="Freeform 6"/>
          <p:cNvSpPr>
            <a:spLocks noChangeAspect="1" noEditPoints="1"/>
          </p:cNvSpPr>
          <p:nvPr userDrawn="1"/>
        </p:nvSpPr>
        <p:spPr bwMode="auto">
          <a:xfrm>
            <a:off x="5017327" y="2838770"/>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pPr defTabSz="609570" fontAlgn="base">
              <a:spcBef>
                <a:spcPct val="0"/>
              </a:spcBef>
              <a:spcAft>
                <a:spcPct val="0"/>
              </a:spcAft>
            </a:pPr>
            <a:endParaRPr lang="en-US" sz="2400">
              <a:solidFill>
                <a:srgbClr val="005073"/>
              </a:solidFill>
              <a:latin typeface="Arial" charset="0"/>
              <a:ea typeface="ＭＳ Ｐゴシック" charset="0"/>
            </a:endParaRPr>
          </a:p>
        </p:txBody>
      </p:sp>
    </p:spTree>
    <p:extLst>
      <p:ext uri="{BB962C8B-B14F-4D97-AF65-F5344CB8AC3E}">
        <p14:creationId xmlns:p14="http://schemas.microsoft.com/office/powerpoint/2010/main" val="118970272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C86F89-71EE-8E4A-945A-22027F699E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3327" y="1362998"/>
            <a:ext cx="8175501" cy="552399"/>
          </a:xfrm>
          <a:prstGeom prst="rect">
            <a:avLst/>
          </a:prstGeom>
        </p:spPr>
      </p:pic>
      <p:sp>
        <p:nvSpPr>
          <p:cNvPr id="2" name="Title 1">
            <a:extLst>
              <a:ext uri="{FF2B5EF4-FFF2-40B4-BE49-F238E27FC236}">
                <a16:creationId xmlns:a16="http://schemas.microsoft.com/office/drawing/2014/main" id="{0C9A7DEF-4D71-4A3D-8497-B91301DFB397}"/>
              </a:ext>
            </a:extLst>
          </p:cNvPr>
          <p:cNvSpPr>
            <a:spLocks noGrp="1"/>
          </p:cNvSpPr>
          <p:nvPr>
            <p:ph type="ctrTitle" hasCustomPrompt="1"/>
          </p:nvPr>
        </p:nvSpPr>
        <p:spPr>
          <a:xfrm>
            <a:off x="786415" y="2110154"/>
            <a:ext cx="9144000" cy="1318847"/>
          </a:xfrm>
        </p:spPr>
        <p:txBody>
          <a:bodyPr anchor="b">
            <a:normAutofit/>
          </a:bodyPr>
          <a:lstStyle>
            <a:lvl1pPr algn="l">
              <a:defRPr sz="5067">
                <a:solidFill>
                  <a:schemeClr val="tx1"/>
                </a:solidFill>
              </a:defRPr>
            </a:lvl1pPr>
          </a:lstStyle>
          <a:p>
            <a:r>
              <a:rPr lang="en-US" dirty="0"/>
              <a:t>Presentation Title Goes Here</a:t>
            </a:r>
          </a:p>
        </p:txBody>
      </p:sp>
      <p:sp>
        <p:nvSpPr>
          <p:cNvPr id="3" name="Subtitle 2">
            <a:extLst>
              <a:ext uri="{FF2B5EF4-FFF2-40B4-BE49-F238E27FC236}">
                <a16:creationId xmlns:a16="http://schemas.microsoft.com/office/drawing/2014/main" id="{DE37A022-D908-41DB-8DF4-54236E809DBF}"/>
              </a:ext>
            </a:extLst>
          </p:cNvPr>
          <p:cNvSpPr>
            <a:spLocks noGrp="1"/>
          </p:cNvSpPr>
          <p:nvPr>
            <p:ph type="subTitle" idx="1" hasCustomPrompt="1"/>
          </p:nvPr>
        </p:nvSpPr>
        <p:spPr>
          <a:xfrm>
            <a:off x="786415" y="4022405"/>
            <a:ext cx="9144000" cy="536448"/>
          </a:xfrm>
        </p:spPr>
        <p:txBody>
          <a:bodyPr anchor="b">
            <a:normAutofit/>
          </a:bodyPr>
          <a:lstStyle>
            <a:lvl1pPr marL="0" indent="0" algn="l">
              <a:buNone/>
              <a:defRPr sz="2133">
                <a:solidFill>
                  <a:schemeClr val="accent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a:t>Speaker Name</a:t>
            </a:r>
          </a:p>
        </p:txBody>
      </p:sp>
      <p:sp>
        <p:nvSpPr>
          <p:cNvPr id="5" name="Text Placeholder 4">
            <a:extLst>
              <a:ext uri="{FF2B5EF4-FFF2-40B4-BE49-F238E27FC236}">
                <a16:creationId xmlns:a16="http://schemas.microsoft.com/office/drawing/2014/main" id="{2BAD1FF8-55E4-48F1-A275-9DDDE73C5E99}"/>
              </a:ext>
            </a:extLst>
          </p:cNvPr>
          <p:cNvSpPr>
            <a:spLocks noGrp="1"/>
          </p:cNvSpPr>
          <p:nvPr>
            <p:ph type="body" sz="quarter" idx="10" hasCustomPrompt="1"/>
          </p:nvPr>
        </p:nvSpPr>
        <p:spPr>
          <a:xfrm>
            <a:off x="786415" y="3314285"/>
            <a:ext cx="9144000" cy="696384"/>
          </a:xfrm>
        </p:spPr>
        <p:txBody>
          <a:bodyPr>
            <a:normAutofit/>
          </a:bodyPr>
          <a:lstStyle>
            <a:lvl1pPr marL="0" indent="0">
              <a:buFontTx/>
              <a:buNone/>
              <a:defRPr sz="2667"/>
            </a:lvl1pPr>
            <a:lvl2pPr marL="309026" indent="0">
              <a:buFontTx/>
              <a:buNone/>
              <a:defRPr/>
            </a:lvl2pPr>
            <a:lvl3pPr marL="613818" indent="0">
              <a:buFontTx/>
              <a:buNone/>
              <a:defRPr/>
            </a:lvl3pPr>
            <a:lvl4pPr marL="914377" indent="0">
              <a:buFontTx/>
              <a:buNone/>
              <a:defRPr/>
            </a:lvl4pPr>
            <a:lvl5pPr marL="1223403" indent="0">
              <a:buFontTx/>
              <a:buNone/>
              <a:defRPr/>
            </a:lvl5pPr>
          </a:lstStyle>
          <a:p>
            <a:pPr lvl="0"/>
            <a:r>
              <a:rPr lang="en-US" dirty="0"/>
              <a:t>Subtitle Goes Here</a:t>
            </a:r>
          </a:p>
        </p:txBody>
      </p:sp>
      <p:sp>
        <p:nvSpPr>
          <p:cNvPr id="12" name="Text Placeholder 11">
            <a:extLst>
              <a:ext uri="{FF2B5EF4-FFF2-40B4-BE49-F238E27FC236}">
                <a16:creationId xmlns:a16="http://schemas.microsoft.com/office/drawing/2014/main" id="{34C3C74D-19CE-4A9D-8AC5-F62BCD816A8A}"/>
              </a:ext>
            </a:extLst>
          </p:cNvPr>
          <p:cNvSpPr>
            <a:spLocks noGrp="1"/>
          </p:cNvSpPr>
          <p:nvPr>
            <p:ph type="body" sz="quarter" idx="11" hasCustomPrompt="1"/>
          </p:nvPr>
        </p:nvSpPr>
        <p:spPr>
          <a:xfrm>
            <a:off x="786564" y="4493725"/>
            <a:ext cx="9144000" cy="531283"/>
          </a:xfrm>
        </p:spPr>
        <p:txBody>
          <a:bodyPr vert="horz" lIns="91440" tIns="45720" rIns="91440" bIns="45720" rtlCol="0" anchor="t">
            <a:normAutofit/>
          </a:bodyPr>
          <a:lstStyle>
            <a:lvl1pPr marL="0" indent="0">
              <a:buNone/>
              <a:defRPr lang="en-US" sz="2133" dirty="0">
                <a:solidFill>
                  <a:schemeClr val="accent1"/>
                </a:solidFill>
              </a:defRPr>
            </a:lvl1pPr>
          </a:lstStyle>
          <a:p>
            <a:pPr marL="304792" lvl="0" indent="-304792"/>
            <a:r>
              <a:rPr lang="en-US" dirty="0"/>
              <a:t>Speaker Title</a:t>
            </a:r>
          </a:p>
        </p:txBody>
      </p:sp>
      <p:sp>
        <p:nvSpPr>
          <p:cNvPr id="14" name="Text Placeholder 13">
            <a:extLst>
              <a:ext uri="{FF2B5EF4-FFF2-40B4-BE49-F238E27FC236}">
                <a16:creationId xmlns:a16="http://schemas.microsoft.com/office/drawing/2014/main" id="{522ABB34-F887-4B96-BE0A-CE93289218E1}"/>
              </a:ext>
            </a:extLst>
          </p:cNvPr>
          <p:cNvSpPr>
            <a:spLocks noGrp="1"/>
          </p:cNvSpPr>
          <p:nvPr>
            <p:ph type="body" sz="quarter" idx="12" hasCustomPrompt="1"/>
          </p:nvPr>
        </p:nvSpPr>
        <p:spPr>
          <a:xfrm>
            <a:off x="786564" y="4883239"/>
            <a:ext cx="9144000" cy="536448"/>
          </a:xfrm>
        </p:spPr>
        <p:txBody>
          <a:bodyPr vert="horz" lIns="91440" tIns="45720" rIns="91440" bIns="45720" rtlCol="0" anchor="t">
            <a:normAutofit/>
          </a:bodyPr>
          <a:lstStyle>
            <a:lvl1pPr marL="0" indent="0">
              <a:buNone/>
              <a:defRPr lang="en-US" sz="2133" smtClean="0">
                <a:solidFill>
                  <a:schemeClr val="accent1"/>
                </a:solidFill>
              </a:defRPr>
            </a:lvl1pPr>
            <a:lvl2pPr>
              <a:defRPr lang="en-US" smtClean="0"/>
            </a:lvl2pPr>
            <a:lvl3pPr>
              <a:defRPr lang="en-US" smtClean="0"/>
            </a:lvl3pPr>
            <a:lvl4pPr>
              <a:defRPr lang="en-US" smtClean="0"/>
            </a:lvl4pPr>
            <a:lvl5pPr>
              <a:defRPr lang="en-US"/>
            </a:lvl5pPr>
          </a:lstStyle>
          <a:p>
            <a:pPr marL="304792" lvl="0" indent="-304792"/>
            <a:r>
              <a:rPr lang="en-US" dirty="0"/>
              <a:t>Date</a:t>
            </a:r>
          </a:p>
        </p:txBody>
      </p:sp>
      <p:pic>
        <p:nvPicPr>
          <p:cNvPr id="8" name="Picture 7">
            <a:extLst>
              <a:ext uri="{FF2B5EF4-FFF2-40B4-BE49-F238E27FC236}">
                <a16:creationId xmlns:a16="http://schemas.microsoft.com/office/drawing/2014/main" id="{1B5AEEBC-36E1-BA4C-A440-A25D37526E7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1354" y="6455818"/>
            <a:ext cx="1235277" cy="257349"/>
          </a:xfrm>
          <a:prstGeom prst="rect">
            <a:avLst/>
          </a:prstGeom>
        </p:spPr>
      </p:pic>
    </p:spTree>
    <p:extLst>
      <p:ext uri="{BB962C8B-B14F-4D97-AF65-F5344CB8AC3E}">
        <p14:creationId xmlns:p14="http://schemas.microsoft.com/office/powerpoint/2010/main" val="1054622590"/>
      </p:ext>
    </p:extLst>
  </p:cSld>
  <p:clrMapOvr>
    <a:masterClrMapping/>
  </p:clrMapOvr>
  <p:extLst>
    <p:ext uri="{DCECCB84-F9BA-43D5-87BE-67443E8EF086}">
      <p15:sldGuideLst xmlns:p15="http://schemas.microsoft.com/office/powerpoint/2012/main">
        <p15:guide id="1" orient="horz" pos="2268">
          <p15:clr>
            <a:srgbClr val="FBAE40"/>
          </p15:clr>
        </p15:guide>
        <p15:guide id="2" orient="horz" pos="2604">
          <p15:clr>
            <a:srgbClr val="FBAE40"/>
          </p15:clr>
        </p15:guide>
        <p15:guide id="3" pos="1416">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gue 4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95972" y="1328928"/>
            <a:ext cx="8619744"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405196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gue 6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95972" y="1328928"/>
            <a:ext cx="8619744"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73180582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Blank_plain MidBlu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052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576565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245723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602317"/>
            <a:ext cx="10820400"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331342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42315"/>
            <a:ext cx="11061895" cy="384175"/>
          </a:xfrm>
          <a:prstGeom prst="rect">
            <a:avLst/>
          </a:prstGeom>
        </p:spPr>
        <p:txBody>
          <a:bodyPr lIns="91420" tIns="45710" rIns="91420" bIns="45710" anchor="b" anchorCtr="0">
            <a:noAutofit/>
          </a:bodyPr>
          <a:lstStyle>
            <a:lvl1pPr marL="0" indent="0" algn="l">
              <a:buNone/>
              <a:defRPr sz="2400" b="0" i="0">
                <a:solidFill>
                  <a:schemeClr val="bg2"/>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30226"/>
            <a:ext cx="11061895" cy="384175"/>
          </a:xfrm>
          <a:prstGeom prst="rect">
            <a:avLst/>
          </a:prstGeom>
        </p:spPr>
        <p:txBody>
          <a:bodyPr lIns="91420" tIns="45710" rIns="91420" bIns="45710"/>
          <a:lstStyle>
            <a:lvl1pPr marL="0" indent="0" algn="l">
              <a:buFontTx/>
              <a:buNone/>
              <a:defRPr lang="en-US" sz="2400" b="0" i="0" kern="1200" dirty="0" smtClean="0">
                <a:solidFill>
                  <a:schemeClr val="bg2"/>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400" b="0" i="0" kern="1200" dirty="0" smtClean="0">
                <a:solidFill>
                  <a:schemeClr val="bg2"/>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058205"/>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2"/>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296223"/>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2"/>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4164714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0392626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02109261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565475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1_Quote Slide">
    <p:bg>
      <p:bgPr>
        <a:solidFill>
          <a:schemeClr val="accent5"/>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2"/>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420363721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US" noProof="0"/>
              <a:t>Click icon to add picture</a:t>
            </a:r>
          </a:p>
        </p:txBody>
      </p:sp>
      <p:sp>
        <p:nvSpPr>
          <p:cNvPr id="6" name="Text Placeholder 2"/>
          <p:cNvSpPr>
            <a:spLocks noGrp="1"/>
          </p:cNvSpPr>
          <p:nvPr>
            <p:ph type="body" sz="quarter" idx="11"/>
          </p:nvPr>
        </p:nvSpPr>
        <p:spPr bwMode="auto">
          <a:xfrm>
            <a:off x="666751" y="5231191"/>
            <a:ext cx="10852149" cy="66813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9439307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Half Page Photo With Text">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US" noProof="0"/>
              <a:t>Click icon to add picture</a:t>
            </a:r>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48143018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2"/>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9111000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1_Full bleed photo">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5"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p>
        </p:txBody>
      </p:sp>
    </p:spTree>
    <p:extLst>
      <p:ext uri="{BB962C8B-B14F-4D97-AF65-F5344CB8AC3E}">
        <p14:creationId xmlns:p14="http://schemas.microsoft.com/office/powerpoint/2010/main" val="32677637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111930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773422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36230711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423522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97153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797051"/>
            <a:ext cx="10820400" cy="3544971"/>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6770698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8"/>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p>
        </p:txBody>
      </p:sp>
      <p:sp>
        <p:nvSpPr>
          <p:cNvPr id="7" name="Text Placeholder 9"/>
          <p:cNvSpPr>
            <a:spLocks noGrp="1"/>
          </p:cNvSpPr>
          <p:nvPr>
            <p:ph type="body" sz="quarter" idx="11"/>
          </p:nvPr>
        </p:nvSpPr>
        <p:spPr>
          <a:xfrm>
            <a:off x="583690" y="5530961"/>
            <a:ext cx="9573749" cy="434977"/>
          </a:xfrm>
          <a:prstGeom prst="rect">
            <a:avLst/>
          </a:prstGeom>
        </p:spPr>
        <p:txBody>
          <a:bodyPr wrap="square" lIns="91420" tIns="45710" rIns="91420" bIns="45710" anchor="b" anchorCtr="0">
            <a:noAutofit/>
          </a:bodyPr>
          <a:lstStyle>
            <a:lvl1pPr algn="l" defTabSz="80474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4294800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8756862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10789"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Tx/>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Tx/>
              <a:buSzPct val="60000"/>
              <a:buFont typeface="Arial"/>
              <a:buChar char="•"/>
              <a:defRPr sz="2400" b="0" i="0">
                <a:solidFill>
                  <a:schemeClr val="bg1"/>
                </a:solidFill>
                <a:latin typeface="+mn-lt"/>
                <a:ea typeface="CiscoSansTT Thin" charset="0"/>
                <a:cs typeface="CiscoSansTT Thin" charset="0"/>
              </a:defRPr>
            </a:lvl2pPr>
            <a:lvl3pPr marL="537620" indent="-152396">
              <a:buClrTx/>
              <a:buSzPct val="60000"/>
              <a:buFont typeface="Arial"/>
              <a:buChar char="•"/>
              <a:defRPr sz="2133" b="0" i="0">
                <a:solidFill>
                  <a:schemeClr val="bg1"/>
                </a:solidFill>
                <a:latin typeface="+mn-lt"/>
                <a:ea typeface="CiscoSansTT Thin" charset="0"/>
                <a:cs typeface="CiscoSansTT Thin" charset="0"/>
              </a:defRPr>
            </a:lvl3pPr>
            <a:lvl4pPr marL="690016" indent="-152396">
              <a:buClrTx/>
              <a:buSzPct val="60000"/>
              <a:buFont typeface="Arial"/>
              <a:buChar char="•"/>
              <a:defRPr sz="1867" b="0" i="0">
                <a:solidFill>
                  <a:schemeClr val="bg1"/>
                </a:solidFill>
                <a:latin typeface="+mn-lt"/>
                <a:ea typeface="CiscoSansTT Thin" charset="0"/>
                <a:cs typeface="CiscoSansTT Thin" charset="0"/>
              </a:defRPr>
            </a:lvl4pPr>
            <a:lvl5pPr marL="842412" indent="-152396">
              <a:buClrTx/>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4"/>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055971353"/>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6" y="6322204"/>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225758760"/>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Tx/>
              <a:buSzPct val="60000"/>
              <a:defRPr lang="en-US" sz="2667" kern="1200" dirty="0" smtClean="0">
                <a:solidFill>
                  <a:schemeClr val="bg1"/>
                </a:solidFill>
                <a:latin typeface="+mn-lt"/>
                <a:ea typeface="ＭＳ Ｐゴシック" charset="0"/>
                <a:cs typeface="CiscoSans"/>
              </a:defRPr>
            </a:lvl1pPr>
            <a:lvl2pPr marL="304792" indent="-152396">
              <a:buClrTx/>
              <a:buSzPct val="60000"/>
              <a:defRPr sz="2667">
                <a:solidFill>
                  <a:schemeClr val="bg1"/>
                </a:solidFill>
              </a:defRPr>
            </a:lvl2pPr>
            <a:lvl3pPr marL="457189" indent="-152396">
              <a:buClrTx/>
              <a:buSzPct val="60000"/>
              <a:defRPr sz="2400">
                <a:solidFill>
                  <a:schemeClr val="bg1"/>
                </a:solidFill>
              </a:defRPr>
            </a:lvl3pPr>
            <a:lvl4pPr marL="609585" indent="-165096">
              <a:buClrTx/>
              <a:buSzPct val="60000"/>
              <a:defRPr sz="2133">
                <a:solidFill>
                  <a:schemeClr val="bg1"/>
                </a:solidFill>
              </a:defRPr>
            </a:lvl4pPr>
            <a:lvl5pPr marL="766214" indent="-156629">
              <a:buClrTx/>
              <a:buSzPct val="60000"/>
              <a:defRPr sz="21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5" y="6322204"/>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446605770"/>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2546"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10" name="Rectangle 4"/>
          <p:cNvSpPr>
            <a:spLocks noChangeArrowheads="1"/>
          </p:cNvSpPr>
          <p:nvPr userDrawn="1"/>
        </p:nvSpPr>
        <p:spPr bwMode="ltGray">
          <a:xfrm>
            <a:off x="636906" y="6322205"/>
            <a:ext cx="381755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61015493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gue 4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95972" y="1328928"/>
            <a:ext cx="8619744"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177604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2">
                  <a:lumMod val="75000"/>
                </a:schemeClr>
              </a:solidFill>
            </a:endParaRPr>
          </a:p>
        </p:txBody>
      </p:sp>
      <p:sp>
        <p:nvSpPr>
          <p:cNvPr id="4" name="Text Placeholder 3"/>
          <p:cNvSpPr>
            <a:spLocks noGrp="1"/>
          </p:cNvSpPr>
          <p:nvPr>
            <p:ph type="body" sz="quarter" idx="10" hasCustomPrompt="1"/>
          </p:nvPr>
        </p:nvSpPr>
        <p:spPr>
          <a:xfrm>
            <a:off x="616401" y="2220243"/>
            <a:ext cx="4882699" cy="3901157"/>
          </a:xfrm>
          <a:prstGeom prst="rect">
            <a:avLst/>
          </a:prstGeom>
        </p:spPr>
        <p:txBody>
          <a:bodyPr lIns="91420" tIns="45710" rIns="91420" bIns="45710">
            <a:noAutofit/>
          </a:bodyPr>
          <a:lstStyle>
            <a:lvl1pPr marL="232828" indent="-156629">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24" indent="-152396">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20" indent="-152396">
              <a:buClr>
                <a:schemeClr val="tx2"/>
              </a:buClr>
              <a:buSzPct val="60000"/>
              <a:buFont typeface="Arial"/>
              <a:buChar char="•"/>
              <a:defRPr sz="2133" b="0" i="0">
                <a:solidFill>
                  <a:schemeClr val="bg1"/>
                </a:solidFill>
                <a:latin typeface="+mn-lt"/>
                <a:ea typeface="CiscoSansTT Thin" charset="0"/>
                <a:cs typeface="CiscoSansTT Thin" charset="0"/>
              </a:defRPr>
            </a:lvl3pPr>
            <a:lvl4pPr marL="690016" indent="-152396">
              <a:buClr>
                <a:schemeClr val="tx2"/>
              </a:buClr>
              <a:buSzPct val="60000"/>
              <a:buFont typeface="Arial"/>
              <a:buChar char="•"/>
              <a:defRPr sz="1867" b="0" i="0">
                <a:solidFill>
                  <a:schemeClr val="bg1"/>
                </a:solidFill>
                <a:latin typeface="+mn-lt"/>
                <a:ea typeface="CiscoSansTT Thin" charset="0"/>
                <a:cs typeface="CiscoSansTT Thin" charset="0"/>
              </a:defRPr>
            </a:lvl4pPr>
            <a:lvl5pPr marL="842412" indent="-152396">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9" y="455085"/>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47578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955726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89" y="2207684"/>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351456"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546574038"/>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8" name="Rectangle 4"/>
          <p:cNvSpPr>
            <a:spLocks noChangeArrowheads="1"/>
          </p:cNvSpPr>
          <p:nvPr userDrawn="1"/>
        </p:nvSpPr>
        <p:spPr bwMode="ltGray">
          <a:xfrm>
            <a:off x="636905" y="6322205"/>
            <a:ext cx="392911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83773537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399267"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099655646"/>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5"/>
            <a:ext cx="4239895" cy="206025"/>
          </a:xfrm>
          <a:prstGeom prst="rect">
            <a:avLst/>
          </a:prstGeom>
          <a:noFill/>
          <a:ln w="9525">
            <a:noFill/>
            <a:miter lim="800000"/>
            <a:headEnd/>
            <a:tailEnd/>
          </a:ln>
          <a:effectLst/>
        </p:spPr>
        <p:txBody>
          <a:bodyPr wrap="square" lIns="82115" tIns="41056" rIns="82115" bIns="41056" anchor="b">
            <a:spAutoFit/>
          </a:bodyPr>
          <a:lstStyle/>
          <a:p>
            <a:pPr lvl="0" defTabSz="814305" fontAlgn="auto">
              <a:spcBef>
                <a:spcPts val="0"/>
              </a:spcBef>
              <a:spcAft>
                <a:spcPts val="0"/>
              </a:spcAft>
            </a:pPr>
            <a:r>
              <a:rPr lang="en-US" sz="8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59141103"/>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8" name="Rectangle 4"/>
          <p:cNvSpPr>
            <a:spLocks noChangeArrowheads="1"/>
          </p:cNvSpPr>
          <p:nvPr userDrawn="1"/>
        </p:nvSpPr>
        <p:spPr bwMode="ltGray">
          <a:xfrm>
            <a:off x="636905" y="6322204"/>
            <a:ext cx="454270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0384974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Freeform 6"/>
          <p:cNvSpPr>
            <a:spLocks noChangeAspect="1" noEditPoints="1"/>
          </p:cNvSpPr>
          <p:nvPr userDrawn="1"/>
        </p:nvSpPr>
        <p:spPr bwMode="auto">
          <a:xfrm>
            <a:off x="5017326" y="2838769"/>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tx2"/>
              </a:solidFill>
            </a:endParaRPr>
          </a:p>
        </p:txBody>
      </p:sp>
    </p:spTree>
    <p:extLst>
      <p:ext uri="{BB962C8B-B14F-4D97-AF65-F5344CB8AC3E}">
        <p14:creationId xmlns:p14="http://schemas.microsoft.com/office/powerpoint/2010/main" val="1269854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1" y="2209800"/>
            <a:ext cx="5103284" cy="2438400"/>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709083"/>
            <a:ext cx="4734983" cy="5412316"/>
          </a:xfrm>
          <a:prstGeom prst="rect">
            <a:avLst/>
          </a:prstGeom>
        </p:spPr>
        <p:txBody>
          <a:bodyPr lIns="0" rIns="0" anchor="ctr" anchorCtr="0"/>
          <a:lstStyle>
            <a:lvl1pPr marL="226478" indent="-226478">
              <a:lnSpc>
                <a:spcPct val="100000"/>
              </a:lnSpc>
              <a:buClr>
                <a:schemeClr val="tx1"/>
              </a:buClr>
              <a:buSzPct val="60000"/>
              <a:buFont typeface="Arial" panose="020B0604020202020204" pitchFamily="34" charset="0"/>
              <a:buChar char="•"/>
              <a:tabLst>
                <a:tab pos="304792" algn="l"/>
              </a:tabLst>
              <a:defRPr sz="3200"/>
            </a:lvl1pPr>
            <a:lvl2pPr marL="461422" indent="-228594">
              <a:lnSpc>
                <a:spcPct val="100000"/>
              </a:lnSpc>
              <a:buClr>
                <a:schemeClr val="tx1"/>
              </a:buClr>
              <a:buSzPct val="60000"/>
              <a:buFont typeface="Arial" panose="020B0604020202020204" pitchFamily="34" charset="0"/>
              <a:buChar char="•"/>
              <a:defRPr sz="3200"/>
            </a:lvl2pPr>
            <a:lvl3pPr marL="609585" indent="-156629">
              <a:lnSpc>
                <a:spcPct val="100000"/>
              </a:lnSpc>
              <a:buClr>
                <a:schemeClr val="tx1"/>
              </a:buClr>
              <a:buSzPct val="60000"/>
              <a:buFont typeface="Arial" panose="020B0604020202020204" pitchFamily="34" charset="0"/>
              <a:buChar char="•"/>
              <a:defRPr sz="2667"/>
            </a:lvl3pPr>
            <a:lvl4pPr marL="766214" indent="-156629">
              <a:lnSpc>
                <a:spcPct val="100000"/>
              </a:lnSpc>
              <a:buClr>
                <a:schemeClr val="tx1"/>
              </a:buClr>
              <a:buSzPct val="60000"/>
              <a:buFont typeface="Arial" panose="020B0604020202020204" pitchFamily="34" charset="0"/>
              <a:buChar char="•"/>
              <a:tabLst/>
              <a:defRPr sz="2400"/>
            </a:lvl4pPr>
            <a:lvl5pPr marL="992693" indent="-150280">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389811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89"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t"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8" y="680720"/>
            <a:ext cx="4734983" cy="5440680"/>
          </a:xfrm>
          <a:prstGeom prst="rect">
            <a:avLst/>
          </a:prstGeom>
        </p:spPr>
        <p:txBody>
          <a:bodyPr lIns="0" rIns="0"/>
          <a:lstStyle>
            <a:lvl1pPr marL="152396" indent="-152396">
              <a:lnSpc>
                <a:spcPct val="100000"/>
              </a:lnSpc>
              <a:buClr>
                <a:schemeClr val="tx1"/>
              </a:buClr>
              <a:buSzPct val="60000"/>
              <a:defRPr sz="2667"/>
            </a:lvl1pPr>
            <a:lvl2pPr marL="304792" indent="-152396">
              <a:lnSpc>
                <a:spcPct val="100000"/>
              </a:lnSpc>
              <a:buClr>
                <a:schemeClr val="tx1"/>
              </a:buClr>
              <a:buSzPct val="60000"/>
              <a:defRPr sz="2667"/>
            </a:lvl2pPr>
            <a:lvl3pPr marL="457189" indent="-152396">
              <a:lnSpc>
                <a:spcPct val="100000"/>
              </a:lnSpc>
              <a:buClr>
                <a:schemeClr val="tx1"/>
              </a:buClr>
              <a:buSzPct val="60000"/>
              <a:defRPr sz="2400"/>
            </a:lvl3pPr>
            <a:lvl4pPr marL="609585" indent="-165096">
              <a:lnSpc>
                <a:spcPct val="100000"/>
              </a:lnSpc>
              <a:buClr>
                <a:schemeClr val="tx1"/>
              </a:buClr>
              <a:buSzPct val="60000"/>
              <a:defRPr sz="2133"/>
            </a:lvl4pPr>
            <a:lvl5pPr marL="766214" indent="-156629">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89" y="2213123"/>
            <a:ext cx="5078396" cy="3908277"/>
          </a:xfrm>
          <a:prstGeom prst="rect">
            <a:avLst/>
          </a:prstGeom>
        </p:spPr>
        <p:txBody>
          <a:bodyPr/>
          <a:lstStyle>
            <a:lvl1pPr marL="152396" indent="-152396">
              <a:buClr>
                <a:schemeClr val="tx2"/>
              </a:buClr>
              <a:buSzPct val="60000"/>
              <a:defRPr lang="en-US" sz="2667" kern="1200" dirty="0" smtClean="0">
                <a:solidFill>
                  <a:schemeClr val="bg1"/>
                </a:solidFill>
                <a:latin typeface="+mn-lt"/>
                <a:ea typeface="ＭＳ Ｐゴシック" charset="0"/>
                <a:cs typeface="CiscoSans"/>
              </a:defRPr>
            </a:lvl1pPr>
            <a:lvl2pPr marL="304792" indent="-152396">
              <a:buClr>
                <a:schemeClr val="tx2"/>
              </a:buClr>
              <a:buSzPct val="60000"/>
              <a:defRPr sz="2667">
                <a:solidFill>
                  <a:schemeClr val="bg1"/>
                </a:solidFill>
              </a:defRPr>
            </a:lvl2pPr>
            <a:lvl3pPr marL="457189" indent="-152396">
              <a:buClr>
                <a:schemeClr val="tx2"/>
              </a:buClr>
              <a:buSzPct val="60000"/>
              <a:defRPr sz="2400">
                <a:solidFill>
                  <a:schemeClr val="bg1"/>
                </a:solidFill>
              </a:defRPr>
            </a:lvl3pPr>
            <a:lvl4pPr marL="609585" indent="-165096">
              <a:buClr>
                <a:schemeClr val="tx2"/>
              </a:buClr>
              <a:buSzPct val="60000"/>
              <a:defRPr sz="2133">
                <a:solidFill>
                  <a:schemeClr val="bg1"/>
                </a:solidFill>
              </a:defRPr>
            </a:lvl4pPr>
            <a:lvl5pPr marL="766214" indent="-156629">
              <a:buClr>
                <a:schemeClr val="tx2"/>
              </a:buClr>
              <a:buSzPct val="60000"/>
              <a:defRPr sz="21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67151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4" y="5416468"/>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8"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002058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4" y="709084"/>
            <a:ext cx="4745567" cy="5412315"/>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71762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5"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218608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0" y="0"/>
            <a:ext cx="6085209" cy="6858000"/>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38003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239657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89" y="2212975"/>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4"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5" y="6322205"/>
            <a:ext cx="4478953"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186802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descr="A picture containing text&#10;&#10;Description automatically generated">
            <a:extLst>
              <a:ext uri="{FF2B5EF4-FFF2-40B4-BE49-F238E27FC236}">
                <a16:creationId xmlns:a16="http://schemas.microsoft.com/office/drawing/2014/main" id="{DFA7FE7E-A8E4-448D-8C09-2EF8973B07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06007" y="2924555"/>
            <a:ext cx="4379985" cy="1008890"/>
          </a:xfrm>
          <a:prstGeom prst="rect">
            <a:avLst/>
          </a:prstGeom>
        </p:spPr>
      </p:pic>
    </p:spTree>
    <p:extLst>
      <p:ext uri="{BB962C8B-B14F-4D97-AF65-F5344CB8AC3E}">
        <p14:creationId xmlns:p14="http://schemas.microsoft.com/office/powerpoint/2010/main" val="3605414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6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95972" y="1328928"/>
            <a:ext cx="8619744" cy="3426595"/>
          </a:xfrm>
          <a:prstGeom prst="rect">
            <a:avLst/>
          </a:prstGeom>
          <a:noFill/>
        </p:spPr>
        <p:txBody>
          <a:bodyPr lIns="45720" rIns="45720" anchor="ctr" anchorCtr="0">
            <a:noAutofit/>
          </a:bodyPr>
          <a:lstStyle>
            <a:lvl1pPr marL="0" indent="0" algn="l">
              <a:lnSpc>
                <a:spcPct val="100000"/>
              </a:lnSpc>
              <a:buFont typeface="Arial" panose="020B0604020202020204" pitchFamily="34" charset="0"/>
              <a:buNone/>
              <a:defRPr sz="5067"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934048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Banner, titulo y text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222F28-D28B-4460-92D8-BAFB915AD920}"/>
              </a:ext>
            </a:extLst>
          </p:cNvPr>
          <p:cNvGrpSpPr/>
          <p:nvPr userDrawn="1"/>
        </p:nvGrpSpPr>
        <p:grpSpPr>
          <a:xfrm>
            <a:off x="0" y="0"/>
            <a:ext cx="1838632" cy="6858000"/>
            <a:chOff x="3677121" y="-122905"/>
            <a:chExt cx="1786335" cy="7101842"/>
          </a:xfrm>
        </p:grpSpPr>
        <p:sp>
          <p:nvSpPr>
            <p:cNvPr id="3" name="TextBox 2">
              <a:extLst>
                <a:ext uri="{FF2B5EF4-FFF2-40B4-BE49-F238E27FC236}">
                  <a16:creationId xmlns:a16="http://schemas.microsoft.com/office/drawing/2014/main" id="{6EEF91F1-A1EA-4736-BC7D-1F69AF3DD43B}"/>
                </a:ext>
              </a:extLst>
            </p:cNvPr>
            <p:cNvSpPr txBox="1"/>
            <p:nvPr/>
          </p:nvSpPr>
          <p:spPr>
            <a:xfrm>
              <a:off x="3677121" y="-122903"/>
              <a:ext cx="861971" cy="7101840"/>
            </a:xfrm>
            <a:prstGeom prst="rect">
              <a:avLst/>
            </a:prstGeom>
            <a:solidFill>
              <a:schemeClr val="tx2"/>
            </a:solidFill>
          </p:spPr>
          <p:txBody>
            <a:bodyPr wrap="square" rtlCol="0">
              <a:spAutoFit/>
            </a:bodyPr>
            <a:lstStyle/>
            <a:p>
              <a:endParaRPr lang="en-US" dirty="0">
                <a:latin typeface="+mn-lt"/>
              </a:endParaRPr>
            </a:p>
          </p:txBody>
        </p:sp>
        <p:sp>
          <p:nvSpPr>
            <p:cNvPr id="4" name="TextBox 3">
              <a:extLst>
                <a:ext uri="{FF2B5EF4-FFF2-40B4-BE49-F238E27FC236}">
                  <a16:creationId xmlns:a16="http://schemas.microsoft.com/office/drawing/2014/main" id="{4540ADE4-0054-443A-91A1-9C96DCDC17B1}"/>
                </a:ext>
              </a:extLst>
            </p:cNvPr>
            <p:cNvSpPr txBox="1"/>
            <p:nvPr/>
          </p:nvSpPr>
          <p:spPr>
            <a:xfrm>
              <a:off x="4714907" y="-122904"/>
              <a:ext cx="203444" cy="7101839"/>
            </a:xfrm>
            <a:prstGeom prst="rect">
              <a:avLst/>
            </a:prstGeom>
            <a:solidFill>
              <a:schemeClr val="accent5"/>
            </a:solidFill>
          </p:spPr>
          <p:txBody>
            <a:bodyPr wrap="square" rtlCol="0">
              <a:spAutoFit/>
            </a:bodyPr>
            <a:lstStyle/>
            <a:p>
              <a:endParaRPr lang="en-US" dirty="0">
                <a:latin typeface="+mn-lt"/>
              </a:endParaRPr>
            </a:p>
          </p:txBody>
        </p:sp>
        <p:sp>
          <p:nvSpPr>
            <p:cNvPr id="5" name="TextBox 4">
              <a:extLst>
                <a:ext uri="{FF2B5EF4-FFF2-40B4-BE49-F238E27FC236}">
                  <a16:creationId xmlns:a16="http://schemas.microsoft.com/office/drawing/2014/main" id="{D6EE5661-705E-43AD-A052-8422063CEF55}"/>
                </a:ext>
              </a:extLst>
            </p:cNvPr>
            <p:cNvSpPr txBox="1"/>
            <p:nvPr/>
          </p:nvSpPr>
          <p:spPr>
            <a:xfrm>
              <a:off x="4908382" y="-122905"/>
              <a:ext cx="185784" cy="7101839"/>
            </a:xfrm>
            <a:prstGeom prst="rect">
              <a:avLst/>
            </a:prstGeom>
            <a:solidFill>
              <a:schemeClr val="accent6"/>
            </a:solidFill>
          </p:spPr>
          <p:txBody>
            <a:bodyPr wrap="square" rtlCol="0">
              <a:spAutoFit/>
            </a:bodyPr>
            <a:lstStyle/>
            <a:p>
              <a:endParaRPr lang="en-US" dirty="0">
                <a:latin typeface="+mn-lt"/>
              </a:endParaRPr>
            </a:p>
          </p:txBody>
        </p:sp>
        <p:sp>
          <p:nvSpPr>
            <p:cNvPr id="6" name="TextBox 5">
              <a:extLst>
                <a:ext uri="{FF2B5EF4-FFF2-40B4-BE49-F238E27FC236}">
                  <a16:creationId xmlns:a16="http://schemas.microsoft.com/office/drawing/2014/main" id="{D032D012-87C6-4323-9D63-5CDE4D80A2D8}"/>
                </a:ext>
              </a:extLst>
            </p:cNvPr>
            <p:cNvSpPr txBox="1"/>
            <p:nvPr/>
          </p:nvSpPr>
          <p:spPr>
            <a:xfrm>
              <a:off x="5094166" y="-122905"/>
              <a:ext cx="369290" cy="7101839"/>
            </a:xfrm>
            <a:prstGeom prst="rect">
              <a:avLst/>
            </a:prstGeom>
            <a:solidFill>
              <a:schemeClr val="accent2"/>
            </a:solidFill>
          </p:spPr>
          <p:txBody>
            <a:bodyPr wrap="square" rtlCol="0">
              <a:spAutoFit/>
            </a:bodyPr>
            <a:lstStyle/>
            <a:p>
              <a:endParaRPr lang="en-US" dirty="0">
                <a:latin typeface="+mn-lt"/>
              </a:endParaRPr>
            </a:p>
          </p:txBody>
        </p:sp>
      </p:grpSp>
    </p:spTree>
    <p:extLst>
      <p:ext uri="{BB962C8B-B14F-4D97-AF65-F5344CB8AC3E}">
        <p14:creationId xmlns:p14="http://schemas.microsoft.com/office/powerpoint/2010/main" val="36314833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7" y="5158359"/>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19" indent="0" algn="ctr">
              <a:buNone/>
              <a:defRPr>
                <a:solidFill>
                  <a:schemeClr val="tx1">
                    <a:tint val="75000"/>
                  </a:schemeClr>
                </a:solidFill>
              </a:defRPr>
            </a:lvl2pPr>
            <a:lvl3pPr marL="914248" indent="0" algn="ctr">
              <a:buNone/>
              <a:defRPr>
                <a:solidFill>
                  <a:schemeClr val="tx1">
                    <a:tint val="75000"/>
                  </a:schemeClr>
                </a:solidFill>
              </a:defRPr>
            </a:lvl3pPr>
            <a:lvl4pPr marL="1371370" indent="0" algn="ctr">
              <a:buNone/>
              <a:defRPr>
                <a:solidFill>
                  <a:schemeClr val="tx1">
                    <a:tint val="75000"/>
                  </a:schemeClr>
                </a:solidFill>
              </a:defRPr>
            </a:lvl4pPr>
            <a:lvl5pPr marL="1828497" indent="0" algn="ctr">
              <a:buNone/>
              <a:defRPr>
                <a:solidFill>
                  <a:schemeClr val="tx1">
                    <a:tint val="75000"/>
                  </a:schemeClr>
                </a:solidFill>
              </a:defRPr>
            </a:lvl5pPr>
            <a:lvl6pPr marL="2285615" indent="0" algn="ctr">
              <a:buNone/>
              <a:defRPr>
                <a:solidFill>
                  <a:schemeClr val="tx1">
                    <a:tint val="75000"/>
                  </a:schemeClr>
                </a:solidFill>
              </a:defRPr>
            </a:lvl6pPr>
            <a:lvl7pPr marL="2742745" indent="0" algn="ctr">
              <a:buNone/>
              <a:defRPr>
                <a:solidFill>
                  <a:schemeClr val="tx1">
                    <a:tint val="75000"/>
                  </a:schemeClr>
                </a:solidFill>
              </a:defRPr>
            </a:lvl7pPr>
            <a:lvl8pPr marL="3199867" indent="0" algn="ctr">
              <a:buNone/>
              <a:defRPr>
                <a:solidFill>
                  <a:schemeClr val="tx1">
                    <a:tint val="75000"/>
                  </a:schemeClr>
                </a:solidFill>
              </a:defRPr>
            </a:lvl8pPr>
            <a:lvl9pPr marL="3656994"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7" y="5478355"/>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7" y="5798351"/>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5"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55" indent="0">
              <a:buNone/>
              <a:defRPr/>
            </a:lvl2pPr>
            <a:lvl3pPr marL="569840" indent="0">
              <a:buNone/>
              <a:defRPr/>
            </a:lvl3pPr>
            <a:lvl4pPr marL="688891" indent="0">
              <a:buNone/>
              <a:defRPr/>
            </a:lvl4pPr>
            <a:lvl5pPr marL="801588" indent="0">
              <a:buNone/>
              <a:defRPr/>
            </a:lvl5pPr>
          </a:lstStyle>
          <a:p>
            <a:pPr lvl="0"/>
            <a:r>
              <a:rPr lang="en-GB" dirty="0"/>
              <a:t>Subtitle Goes Here</a:t>
            </a:r>
          </a:p>
        </p:txBody>
      </p:sp>
      <p:sp>
        <p:nvSpPr>
          <p:cNvPr id="20" name="Title 1"/>
          <p:cNvSpPr>
            <a:spLocks noGrp="1"/>
          </p:cNvSpPr>
          <p:nvPr>
            <p:ph type="ctrTitle" hasCustomPrompt="1"/>
          </p:nvPr>
        </p:nvSpPr>
        <p:spPr>
          <a:xfrm>
            <a:off x="567688"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pic>
        <p:nvPicPr>
          <p:cNvPr id="9" name="Picture 8" descr="A close up of a sign&#10;&#10;Description automatically generated">
            <a:extLst>
              <a:ext uri="{FF2B5EF4-FFF2-40B4-BE49-F238E27FC236}">
                <a16:creationId xmlns:a16="http://schemas.microsoft.com/office/drawing/2014/main" id="{BCF062F9-03E3-E64C-8D1D-AA02737D7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772" y="517237"/>
            <a:ext cx="1115561" cy="895928"/>
          </a:xfrm>
          <a:prstGeom prst="rect">
            <a:avLst/>
          </a:prstGeom>
        </p:spPr>
      </p:pic>
    </p:spTree>
    <p:extLst>
      <p:ext uri="{BB962C8B-B14F-4D97-AF65-F5344CB8AC3E}">
        <p14:creationId xmlns:p14="http://schemas.microsoft.com/office/powerpoint/2010/main" val="4243007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44841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115231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620364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2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70"/>
            <a:ext cx="10629664" cy="3038449"/>
          </a:xfrm>
          <a:prstGeom prst="rect">
            <a:avLst/>
          </a:prstGeom>
        </p:spPr>
        <p:txBody>
          <a:bodyPr>
            <a:noAutofit/>
          </a:bodyPr>
          <a:lstStyle>
            <a:lvl1pPr marL="244789" indent="-533264"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32535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6" name="Text Placeholder 2"/>
          <p:cNvSpPr>
            <a:spLocks noGrp="1"/>
          </p:cNvSpPr>
          <p:nvPr>
            <p:ph type="body" sz="quarter" idx="11"/>
          </p:nvPr>
        </p:nvSpPr>
        <p:spPr bwMode="auto">
          <a:xfrm>
            <a:off x="666752" y="5244401"/>
            <a:ext cx="10852149" cy="641714"/>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4840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3"/>
            <a:ext cx="12192000"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114809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dirty="0"/>
              <a:t>Click icon to add picture</a:t>
            </a:r>
          </a:p>
        </p:txBody>
      </p:sp>
    </p:spTree>
    <p:extLst>
      <p:ext uri="{BB962C8B-B14F-4D97-AF65-F5344CB8AC3E}">
        <p14:creationId xmlns:p14="http://schemas.microsoft.com/office/powerpoint/2010/main" val="4036614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2">
                    <a:alpha val="60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3"/>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dirty="0"/>
              <a:t>Click icon to add picture</a:t>
            </a:r>
          </a:p>
        </p:txBody>
      </p:sp>
      <p:sp>
        <p:nvSpPr>
          <p:cNvPr id="6" name="Rectangle 4"/>
          <p:cNvSpPr>
            <a:spLocks noChangeArrowheads="1"/>
          </p:cNvSpPr>
          <p:nvPr userDrawn="1"/>
        </p:nvSpPr>
        <p:spPr bwMode="ltGray">
          <a:xfrm>
            <a:off x="636907" y="6323879"/>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bg2"/>
                </a:solidFill>
                <a:latin typeface="+mn-lt"/>
                <a:ea typeface="+mn-ea"/>
                <a:cs typeface="CiscoSans Thin"/>
              </a:rPr>
              <a:t>© 2020  Cisco and/or its affiliates. All rights reserved.   Cisco Confidential</a:t>
            </a:r>
          </a:p>
        </p:txBody>
      </p:sp>
      <p:sp>
        <p:nvSpPr>
          <p:cNvPr id="7" name="Rectangle 7"/>
          <p:cNvSpPr>
            <a:spLocks noChangeArrowheads="1"/>
          </p:cNvSpPr>
          <p:nvPr userDrawn="1"/>
        </p:nvSpPr>
        <p:spPr bwMode="ltGray">
          <a:xfrm>
            <a:off x="11354278" y="6323877"/>
            <a:ext cx="294843" cy="206025"/>
          </a:xfrm>
          <a:prstGeom prst="rect">
            <a:avLst/>
          </a:prstGeom>
          <a:noFill/>
          <a:ln w="9525" algn="ctr">
            <a:noFill/>
            <a:miter lim="800000"/>
            <a:headEnd/>
            <a:tailEnd/>
          </a:ln>
          <a:effectLst/>
        </p:spPr>
        <p:txBody>
          <a:bodyPr wrap="none" lIns="82115" tIns="41056" rIns="82115" bIns="41056" anchor="b">
            <a:spAutoFit/>
          </a:bodyPr>
          <a:lstStyle/>
          <a:p>
            <a:pPr algn="l" defTabSz="814285" rtl="0" fontAlgn="auto">
              <a:spcBef>
                <a:spcPts val="0"/>
              </a:spcBef>
              <a:spcAft>
                <a:spcPts val="0"/>
              </a:spcAft>
              <a:defRPr/>
            </a:pPr>
            <a:fld id="{6A1E46DC-7EF6-4EA2-B285-14272867D133}" type="slidenum">
              <a:rPr lang="en-US" sz="800" kern="1200" spc="27" baseline="0">
                <a:solidFill>
                  <a:schemeClr val="bg2"/>
                </a:solidFill>
                <a:latin typeface="+mn-lt"/>
                <a:ea typeface="+mn-ea"/>
                <a:cs typeface="CiscoSans Thin"/>
              </a:rPr>
              <a:pPr algn="l" defTabSz="814285" rtl="0" fontAlgn="auto">
                <a:spcBef>
                  <a:spcPts val="0"/>
                </a:spcBef>
                <a:spcAft>
                  <a:spcPts val="0"/>
                </a:spcAft>
                <a:defRPr/>
              </a:pPr>
              <a:t>‹#›</a:t>
            </a:fld>
            <a:endParaRPr lang="en-US" sz="800" kern="1200" spc="27" baseline="0" dirty="0">
              <a:solidFill>
                <a:schemeClr val="bg2"/>
              </a:solidFill>
              <a:latin typeface="+mn-lt"/>
              <a:ea typeface="+mn-ea"/>
              <a:cs typeface="CiscoSans Thin"/>
            </a:endParaRPr>
          </a:p>
        </p:txBody>
      </p:sp>
    </p:spTree>
    <p:extLst>
      <p:ext uri="{BB962C8B-B14F-4D97-AF65-F5344CB8AC3E}">
        <p14:creationId xmlns:p14="http://schemas.microsoft.com/office/powerpoint/2010/main" val="3764949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_plain Mid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516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84" indent="-228589">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70" indent="-220122">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54" indent="-146043">
              <a:buClr>
                <a:schemeClr val="tx1"/>
              </a:buClr>
              <a:buSzPct val="80000"/>
              <a:buFont typeface="Arial"/>
              <a:buChar char="•"/>
              <a:defRPr sz="2133" b="0" i="0">
                <a:solidFill>
                  <a:schemeClr val="tx1"/>
                </a:solidFill>
                <a:latin typeface="+mn-lt"/>
                <a:ea typeface="CiscoSansTT Thin" charset="0"/>
                <a:cs typeface="CiscoSansTT Thin" charset="0"/>
              </a:defRPr>
            </a:lvl3pPr>
            <a:lvl4pPr marL="1214652" indent="-228542">
              <a:buClr>
                <a:schemeClr val="tx1"/>
              </a:buClr>
              <a:buSzPct val="80000"/>
              <a:buFont typeface="Arial"/>
              <a:buChar char="•"/>
              <a:defRPr sz="1867" b="0" i="0">
                <a:solidFill>
                  <a:schemeClr val="tx1"/>
                </a:solidFill>
                <a:latin typeface="+mn-lt"/>
                <a:ea typeface="CiscoSansTT Thin" charset="0"/>
                <a:cs typeface="CiscoSansTT Thin" charset="0"/>
              </a:defRPr>
            </a:lvl4pPr>
            <a:lvl5pPr marL="1443195" indent="-224309">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3550512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2" indent="-156625">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14" indent="-152392">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07" indent="-152392">
              <a:buClr>
                <a:schemeClr val="tx1"/>
              </a:buClr>
              <a:buSzPct val="60000"/>
              <a:buFont typeface="Arial"/>
              <a:buChar char="•"/>
              <a:defRPr sz="2133" b="0" i="0">
                <a:solidFill>
                  <a:schemeClr val="tx1"/>
                </a:solidFill>
                <a:latin typeface="+mn-lt"/>
                <a:cs typeface="CiscoSans ExtraLight"/>
              </a:defRPr>
            </a:lvl3pPr>
            <a:lvl4pPr marL="689999" indent="-152392">
              <a:buClr>
                <a:schemeClr val="tx1"/>
              </a:buClr>
              <a:buSzPct val="60000"/>
              <a:buFont typeface="Arial"/>
              <a:buChar char="•"/>
              <a:defRPr sz="1867" b="0" i="0">
                <a:solidFill>
                  <a:schemeClr val="tx1"/>
                </a:solidFill>
                <a:latin typeface="+mn-lt"/>
                <a:cs typeface="CiscoSans ExtraLight"/>
              </a:defRPr>
            </a:lvl4pPr>
            <a:lvl5pPr marL="842391" indent="-152392">
              <a:buClr>
                <a:schemeClr val="tx1"/>
              </a:buClr>
              <a:buSzPct val="60000"/>
              <a:buFont typeface="Arial"/>
              <a:buChar char="•"/>
              <a:defRPr sz="1600" b="0" i="0">
                <a:solidFill>
                  <a:schemeClr val="tx1"/>
                </a:solidFill>
                <a:latin typeface="+mn-lt"/>
                <a:cs typeface="CiscoSans Extra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64396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dirty="0"/>
              <a:t>Click to edit Master title style</a:t>
            </a:r>
          </a:p>
        </p:txBody>
      </p:sp>
    </p:spTree>
    <p:extLst>
      <p:ext uri="{BB962C8B-B14F-4D97-AF65-F5344CB8AC3E}">
        <p14:creationId xmlns:p14="http://schemas.microsoft.com/office/powerpoint/2010/main" val="259646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706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0" y="1602317"/>
            <a:ext cx="10820400" cy="3739704"/>
          </a:xfrm>
          <a:prstGeom prst="rect">
            <a:avLst/>
          </a:prstGeom>
        </p:spPr>
        <p:txBody>
          <a:bodyPr lIns="91420" tIns="45710" rIns="91420" bIns="45710">
            <a:noAutofit/>
          </a:bodyPr>
          <a:lstStyle>
            <a:lvl1pPr marL="0" indent="0" algn="ctr">
              <a:buNone/>
              <a:defRPr sz="2667" baseline="0">
                <a:solidFill>
                  <a:schemeClr val="tx1"/>
                </a:solidFill>
                <a:latin typeface="+mn-lt"/>
              </a:defRPr>
            </a:lvl1pPr>
          </a:lstStyle>
          <a:p>
            <a:pPr lvl="0"/>
            <a:r>
              <a:rPr lang="en-US" noProof="0" dirty="0"/>
              <a:t>Click icon to add table</a:t>
            </a:r>
            <a:endParaRPr lang="en-GB" noProof="0" dirty="0"/>
          </a:p>
        </p:txBody>
      </p:sp>
      <p:sp>
        <p:nvSpPr>
          <p:cNvPr id="6"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733">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2604445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0" y="1602319"/>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mn-lt"/>
                <a:cs typeface="CiscoSans ExtraLight"/>
              </a:defRPr>
            </a:lvl1pPr>
          </a:lstStyle>
          <a:p>
            <a:pPr lvl="0"/>
            <a:r>
              <a:rPr lang="en-US" noProof="0"/>
              <a:t>Click icon to add chart</a:t>
            </a:r>
            <a:endParaRPr lang="en-US" noProof="0" dirty="0"/>
          </a:p>
        </p:txBody>
      </p:sp>
      <p:sp>
        <p:nvSpPr>
          <p:cNvPr id="7" name="Text Placeholder 9"/>
          <p:cNvSpPr>
            <a:spLocks noGrp="1"/>
          </p:cNvSpPr>
          <p:nvPr>
            <p:ph type="body" sz="quarter" idx="11"/>
          </p:nvPr>
        </p:nvSpPr>
        <p:spPr>
          <a:xfrm>
            <a:off x="583691" y="5530962"/>
            <a:ext cx="9573749" cy="434977"/>
          </a:xfrm>
          <a:prstGeom prst="rect">
            <a:avLst/>
          </a:prstGeom>
        </p:spPr>
        <p:txBody>
          <a:bodyPr wrap="square" lIns="91420" tIns="45710" rIns="91420" bIns="45710" anchor="b" anchorCtr="0">
            <a:noAutofit/>
          </a:bodyPr>
          <a:lstStyle>
            <a:lvl1pPr algn="l" defTabSz="804727">
              <a:lnSpc>
                <a:spcPct val="100000"/>
              </a:lnSpc>
              <a:spcBef>
                <a:spcPct val="50000"/>
              </a:spcBef>
              <a:buNone/>
              <a:defRPr sz="1867"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5"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148849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602317"/>
            <a:ext cx="11040076" cy="4293328"/>
          </a:xfrm>
          <a:prstGeom prst="rect">
            <a:avLst/>
          </a:prstGeom>
        </p:spPr>
        <p:txBody>
          <a:bodyPr lIns="91420" tIns="45710" rIns="91420" bIns="45710">
            <a:noAutofit/>
          </a:bodyPr>
          <a:lstStyle>
            <a:lvl1pPr marL="380901" marR="0" indent="-380901" algn="ctr" defTabSz="609443" rtl="0" eaLnBrk="1" fontAlgn="auto" latinLnBrk="0" hangingPunct="1">
              <a:lnSpc>
                <a:spcPct val="100000"/>
              </a:lnSpc>
              <a:spcBef>
                <a:spcPct val="20000"/>
              </a:spcBef>
              <a:spcAft>
                <a:spcPts val="0"/>
              </a:spcAft>
              <a:buClrTx/>
              <a:buSzTx/>
              <a:buFont typeface="Arial"/>
              <a:buNone/>
              <a:tabLst/>
              <a:defRPr sz="2667" b="0" i="0" baseline="0">
                <a:solidFill>
                  <a:schemeClr val="tx1"/>
                </a:solidFill>
                <a:latin typeface="+mn-lt"/>
                <a:cs typeface="CiscoSans ExtraLight"/>
              </a:defRPr>
            </a:lvl1pPr>
          </a:lstStyle>
          <a:p>
            <a:pPr lvl="0"/>
            <a:r>
              <a:rPr lang="en-US" dirty="0"/>
              <a:t>Click to edit Master text styles</a:t>
            </a:r>
          </a:p>
        </p:txBody>
      </p:sp>
      <p:sp>
        <p:nvSpPr>
          <p:cNvPr id="4"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1207461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2">
                  <a:lumMod val="75000"/>
                </a:schemeClr>
              </a:solidFill>
            </a:endParaRPr>
          </a:p>
        </p:txBody>
      </p:sp>
      <p:sp>
        <p:nvSpPr>
          <p:cNvPr id="4" name="Text Placeholder 3"/>
          <p:cNvSpPr>
            <a:spLocks noGrp="1"/>
          </p:cNvSpPr>
          <p:nvPr>
            <p:ph type="body" sz="quarter" idx="10" hasCustomPrompt="1"/>
          </p:nvPr>
        </p:nvSpPr>
        <p:spPr>
          <a:xfrm>
            <a:off x="616401" y="2220244"/>
            <a:ext cx="4882699" cy="3901157"/>
          </a:xfrm>
          <a:prstGeom prst="rect">
            <a:avLst/>
          </a:prstGeom>
        </p:spPr>
        <p:txBody>
          <a:bodyPr lIns="91420" tIns="45710" rIns="91420" bIns="45710">
            <a:noAutofit/>
          </a:bodyPr>
          <a:lstStyle>
            <a:lvl1pPr marL="232822" indent="-156625">
              <a:lnSpc>
                <a:spcPct val="95000"/>
              </a:lnSpc>
              <a:spcBef>
                <a:spcPts val="1480"/>
              </a:spcBef>
              <a:buClr>
                <a:schemeClr val="tx2"/>
              </a:buClr>
              <a:buSzPct val="60000"/>
              <a:buFont typeface="Arial"/>
              <a:buChar char="•"/>
              <a:defRPr sz="2667" b="0" i="0">
                <a:solidFill>
                  <a:schemeClr val="bg1"/>
                </a:solidFill>
                <a:latin typeface="+mn-lt"/>
                <a:ea typeface="CiscoSansTT Thin" charset="0"/>
                <a:cs typeface="CiscoSansTT Thin" charset="0"/>
              </a:defRPr>
            </a:lvl1pPr>
            <a:lvl2pPr marL="385214" indent="-152392">
              <a:lnSpc>
                <a:spcPct val="95000"/>
              </a:lnSpc>
              <a:spcBef>
                <a:spcPts val="600"/>
              </a:spcBef>
              <a:buClr>
                <a:schemeClr val="tx2"/>
              </a:buClr>
              <a:buSzPct val="60000"/>
              <a:buFont typeface="Arial"/>
              <a:buChar char="•"/>
              <a:defRPr sz="2400" b="0" i="0">
                <a:solidFill>
                  <a:schemeClr val="bg1"/>
                </a:solidFill>
                <a:latin typeface="+mn-lt"/>
                <a:ea typeface="CiscoSansTT Thin" charset="0"/>
                <a:cs typeface="CiscoSansTT Thin" charset="0"/>
              </a:defRPr>
            </a:lvl2pPr>
            <a:lvl3pPr marL="537607" indent="-152392">
              <a:buClr>
                <a:schemeClr val="tx2"/>
              </a:buClr>
              <a:buSzPct val="60000"/>
              <a:buFont typeface="Arial"/>
              <a:buChar char="•"/>
              <a:defRPr sz="2133" b="0" i="0">
                <a:solidFill>
                  <a:schemeClr val="bg1"/>
                </a:solidFill>
                <a:latin typeface="+mn-lt"/>
                <a:ea typeface="CiscoSansTT Thin" charset="0"/>
                <a:cs typeface="CiscoSansTT Thin" charset="0"/>
              </a:defRPr>
            </a:lvl3pPr>
            <a:lvl4pPr marL="689999" indent="-152392">
              <a:buClr>
                <a:schemeClr val="tx2"/>
              </a:buClr>
              <a:buSzPct val="60000"/>
              <a:buFont typeface="Arial"/>
              <a:buChar char="•"/>
              <a:defRPr sz="1867" b="0" i="0">
                <a:solidFill>
                  <a:schemeClr val="bg1"/>
                </a:solidFill>
                <a:latin typeface="+mn-lt"/>
                <a:ea typeface="CiscoSansTT Thin" charset="0"/>
                <a:cs typeface="CiscoSansTT Thin" charset="0"/>
              </a:defRPr>
            </a:lvl4pPr>
            <a:lvl5pPr marL="842391" indent="-152392">
              <a:buClr>
                <a:schemeClr val="tx2"/>
              </a:buClr>
              <a:buSzPct val="60000"/>
              <a:buFont typeface="Arial"/>
              <a:buChar char="•"/>
              <a:defRPr sz="1600" b="0" i="0">
                <a:solidFill>
                  <a:schemeClr val="bg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90" y="455086"/>
            <a:ext cx="4915412"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4267">
                <a:solidFill>
                  <a:schemeClr val="bg1"/>
                </a:solidFill>
              </a:defRPr>
            </a:lvl1pPr>
          </a:lstStyle>
          <a:p>
            <a:pPr lvl="0"/>
            <a:r>
              <a:rPr lang="en-GB" dirty="0"/>
              <a:t>Click to edit Master title style</a:t>
            </a:r>
          </a:p>
        </p:txBody>
      </p:sp>
      <p:sp>
        <p:nvSpPr>
          <p:cNvPr id="8" name="Rectangle 4"/>
          <p:cNvSpPr>
            <a:spLocks noChangeArrowheads="1"/>
          </p:cNvSpPr>
          <p:nvPr userDrawn="1"/>
        </p:nvSpPr>
        <p:spPr bwMode="ltGray">
          <a:xfrm>
            <a:off x="636905" y="6322207"/>
            <a:ext cx="4757856"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428559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3" name="Title Placeholder 5"/>
          <p:cNvSpPr>
            <a:spLocks noGrp="1"/>
          </p:cNvSpPr>
          <p:nvPr>
            <p:ph type="title"/>
          </p:nvPr>
        </p:nvSpPr>
        <p:spPr bwMode="auto">
          <a:xfrm>
            <a:off x="558802"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9" y="709083"/>
            <a:ext cx="4734983" cy="5412316"/>
          </a:xfrm>
          <a:prstGeom prst="rect">
            <a:avLst/>
          </a:prstGeom>
        </p:spPr>
        <p:txBody>
          <a:bodyPr lIns="0" rIns="0" anchor="ctr" anchorCtr="0"/>
          <a:lstStyle>
            <a:lvl1pPr marL="226473" indent="-226473">
              <a:lnSpc>
                <a:spcPct val="100000"/>
              </a:lnSpc>
              <a:buClr>
                <a:schemeClr val="tx1"/>
              </a:buClr>
              <a:buSzPct val="60000"/>
              <a:buFont typeface="Arial" panose="020B0604020202020204" pitchFamily="34" charset="0"/>
              <a:buChar char="•"/>
              <a:tabLst>
                <a:tab pos="304784" algn="l"/>
              </a:tabLst>
              <a:defRPr sz="3200"/>
            </a:lvl1pPr>
            <a:lvl2pPr marL="461411" indent="-228589">
              <a:lnSpc>
                <a:spcPct val="100000"/>
              </a:lnSpc>
              <a:buClr>
                <a:schemeClr val="tx1"/>
              </a:buClr>
              <a:buSzPct val="60000"/>
              <a:buFont typeface="Arial" panose="020B0604020202020204" pitchFamily="34" charset="0"/>
              <a:buChar char="•"/>
              <a:defRPr sz="3200"/>
            </a:lvl2pPr>
            <a:lvl3pPr marL="609570" indent="-156625">
              <a:lnSpc>
                <a:spcPct val="100000"/>
              </a:lnSpc>
              <a:buClr>
                <a:schemeClr val="tx1"/>
              </a:buClr>
              <a:buSzPct val="60000"/>
              <a:buFont typeface="Arial" panose="020B0604020202020204" pitchFamily="34" charset="0"/>
              <a:buChar char="•"/>
              <a:defRPr sz="2667"/>
            </a:lvl3pPr>
            <a:lvl4pPr marL="766196" indent="-156625">
              <a:lnSpc>
                <a:spcPct val="100000"/>
              </a:lnSpc>
              <a:buClr>
                <a:schemeClr val="tx1"/>
              </a:buClr>
              <a:buSzPct val="60000"/>
              <a:buFont typeface="Arial" panose="020B0604020202020204" pitchFamily="34" charset="0"/>
              <a:buChar char="•"/>
              <a:tabLst/>
              <a:defRPr sz="2400"/>
            </a:lvl4pPr>
            <a:lvl5pPr marL="992669" indent="-150276">
              <a:lnSpc>
                <a:spcPct val="100000"/>
              </a:lnSpc>
              <a:buClr>
                <a:schemeClr val="tx1"/>
              </a:buClr>
              <a:buSzPct val="60000"/>
              <a:buFont typeface="Arial" panose="020B0604020202020204" pitchFamily="34"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ChangeArrowheads="1"/>
          </p:cNvSpPr>
          <p:nvPr userDrawn="1"/>
        </p:nvSpPr>
        <p:spPr bwMode="ltGray">
          <a:xfrm>
            <a:off x="636907" y="6322207"/>
            <a:ext cx="4622389"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80691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3" name="Title Placeholder 5"/>
          <p:cNvSpPr>
            <a:spLocks noGrp="1"/>
          </p:cNvSpPr>
          <p:nvPr>
            <p:ph type="title"/>
          </p:nvPr>
        </p:nvSpPr>
        <p:spPr bwMode="auto">
          <a:xfrm>
            <a:off x="583690" y="680720"/>
            <a:ext cx="5078396" cy="87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Text Placeholder 5"/>
          <p:cNvSpPr>
            <a:spLocks noGrp="1"/>
          </p:cNvSpPr>
          <p:nvPr>
            <p:ph type="body" sz="quarter" idx="10"/>
          </p:nvPr>
        </p:nvSpPr>
        <p:spPr>
          <a:xfrm>
            <a:off x="6796619" y="680720"/>
            <a:ext cx="4734983" cy="5440680"/>
          </a:xfrm>
          <a:prstGeom prst="rect">
            <a:avLst/>
          </a:prstGeom>
        </p:spPr>
        <p:txBody>
          <a:bodyPr lIns="0" rIns="0"/>
          <a:lstStyle>
            <a:lvl1pPr marL="152392" indent="-152392">
              <a:lnSpc>
                <a:spcPct val="100000"/>
              </a:lnSpc>
              <a:buClr>
                <a:schemeClr val="tx1"/>
              </a:buClr>
              <a:buSzPct val="60000"/>
              <a:defRPr sz="2667"/>
            </a:lvl1pPr>
            <a:lvl2pPr marL="304784" indent="-152392">
              <a:lnSpc>
                <a:spcPct val="100000"/>
              </a:lnSpc>
              <a:buClr>
                <a:schemeClr val="tx1"/>
              </a:buClr>
              <a:buSzPct val="60000"/>
              <a:defRPr sz="2667"/>
            </a:lvl2pPr>
            <a:lvl3pPr marL="457178" indent="-152392">
              <a:lnSpc>
                <a:spcPct val="100000"/>
              </a:lnSpc>
              <a:buClr>
                <a:schemeClr val="tx1"/>
              </a:buClr>
              <a:buSzPct val="60000"/>
              <a:defRPr sz="2400"/>
            </a:lvl3pPr>
            <a:lvl4pPr marL="609570" indent="-165092">
              <a:lnSpc>
                <a:spcPct val="100000"/>
              </a:lnSpc>
              <a:buClr>
                <a:schemeClr val="tx1"/>
              </a:buClr>
              <a:buSzPct val="60000"/>
              <a:defRPr sz="2133"/>
            </a:lvl4pPr>
            <a:lvl5pPr marL="766196" indent="-156625">
              <a:lnSpc>
                <a:spcPct val="100000"/>
              </a:lnSpc>
              <a:buClr>
                <a:schemeClr val="tx1"/>
              </a:buClr>
              <a:buSzPct val="60000"/>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583690" y="2213124"/>
            <a:ext cx="5078396" cy="3908277"/>
          </a:xfrm>
          <a:prstGeom prst="rect">
            <a:avLst/>
          </a:prstGeom>
        </p:spPr>
        <p:txBody>
          <a:bodyPr/>
          <a:lstStyle>
            <a:lvl1pPr marL="152392" indent="-152392">
              <a:buClr>
                <a:schemeClr val="tx2"/>
              </a:buClr>
              <a:buSzPct val="60000"/>
              <a:defRPr lang="en-US" sz="2667" kern="1200" dirty="0" smtClean="0">
                <a:solidFill>
                  <a:schemeClr val="bg1"/>
                </a:solidFill>
                <a:latin typeface="+mn-lt"/>
                <a:ea typeface="ＭＳ Ｐゴシック" charset="0"/>
                <a:cs typeface="CiscoSans"/>
              </a:defRPr>
            </a:lvl1pPr>
            <a:lvl2pPr marL="304784" indent="-152392">
              <a:buClr>
                <a:schemeClr val="tx2"/>
              </a:buClr>
              <a:buSzPct val="60000"/>
              <a:defRPr sz="2667">
                <a:solidFill>
                  <a:schemeClr val="bg1"/>
                </a:solidFill>
              </a:defRPr>
            </a:lvl2pPr>
            <a:lvl3pPr marL="457178" indent="-152392">
              <a:buClr>
                <a:schemeClr val="tx2"/>
              </a:buClr>
              <a:buSzPct val="60000"/>
              <a:defRPr sz="2400">
                <a:solidFill>
                  <a:schemeClr val="bg1"/>
                </a:solidFill>
              </a:defRPr>
            </a:lvl3pPr>
            <a:lvl4pPr marL="609570" indent="-165092">
              <a:buClr>
                <a:schemeClr val="tx2"/>
              </a:buClr>
              <a:buSzPct val="60000"/>
              <a:defRPr sz="2133">
                <a:solidFill>
                  <a:schemeClr val="bg1"/>
                </a:solidFill>
              </a:defRPr>
            </a:lvl4pPr>
            <a:lvl5pPr marL="766196" indent="-156625">
              <a:buClr>
                <a:schemeClr val="tx2"/>
              </a:buClr>
              <a:buSzPct val="60000"/>
              <a:defRPr sz="2133">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505323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4" pos="267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pic>
        <p:nvPicPr>
          <p:cNvPr id="9" name="Picture 8" descr="A close up of a sign&#10;&#10;Description automatically generated">
            <a:extLst>
              <a:ext uri="{FF2B5EF4-FFF2-40B4-BE49-F238E27FC236}">
                <a16:creationId xmlns:a16="http://schemas.microsoft.com/office/drawing/2014/main" id="{BCF062F9-03E3-E64C-8D1D-AA02737D7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770" y="517237"/>
            <a:ext cx="1115561" cy="895928"/>
          </a:xfrm>
          <a:prstGeom prst="rect">
            <a:avLst/>
          </a:prstGeom>
        </p:spPr>
      </p:pic>
    </p:spTree>
    <p:extLst>
      <p:ext uri="{BB962C8B-B14F-4D97-AF65-F5344CB8AC3E}">
        <p14:creationId xmlns:p14="http://schemas.microsoft.com/office/powerpoint/2010/main" val="441877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5" y="709084"/>
            <a:ext cx="4745567" cy="4486461"/>
          </a:xfrm>
          <a:prstGeom prst="rect">
            <a:avLst/>
          </a:prstGeom>
        </p:spPr>
        <p:txBody>
          <a:bodyPr anchor="ctr" anchorCtr="0"/>
          <a:lstStyle>
            <a:lvl1pPr marL="0" indent="0" algn="ctr">
              <a:buNone/>
              <a:defRPr/>
            </a:lvl1pPr>
          </a:lstStyle>
          <a:p>
            <a:endParaRPr lang="en-US" dirty="0"/>
          </a:p>
        </p:txBody>
      </p:sp>
      <p:sp>
        <p:nvSpPr>
          <p:cNvPr id="9" name="Text Placeholder 8"/>
          <p:cNvSpPr>
            <a:spLocks noGrp="1"/>
          </p:cNvSpPr>
          <p:nvPr>
            <p:ph type="body" sz="quarter" idx="11"/>
          </p:nvPr>
        </p:nvSpPr>
        <p:spPr>
          <a:xfrm>
            <a:off x="6786035" y="5416469"/>
            <a:ext cx="4745567" cy="700193"/>
          </a:xfrm>
          <a:prstGeom prst="rect">
            <a:avLst/>
          </a:prstGeom>
        </p:spPr>
        <p:txBody>
          <a:bodyPr lIns="0" tIns="0" rIns="0" bIns="0"/>
          <a:lstStyle>
            <a:lvl1pPr marL="0" indent="0">
              <a:buNone/>
              <a:defRPr sz="1867"/>
            </a:lvl1pPr>
          </a:lstStyle>
          <a:p>
            <a:pPr lvl="0"/>
            <a:r>
              <a:rPr lang="en-US" dirty="0"/>
              <a:t>Click to edit Master text styles</a:t>
            </a:r>
          </a:p>
        </p:txBody>
      </p:sp>
      <p:sp>
        <p:nvSpPr>
          <p:cNvPr id="8"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669061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2"/>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786035" y="709085"/>
            <a:ext cx="4745567" cy="5412315"/>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986797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bg1"/>
              </a:solidFill>
            </a:endParaRPr>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5"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338218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Picture Placeholder 6"/>
          <p:cNvSpPr>
            <a:spLocks noGrp="1"/>
          </p:cNvSpPr>
          <p:nvPr>
            <p:ph type="pic" sz="quarter" idx="10"/>
          </p:nvPr>
        </p:nvSpPr>
        <p:spPr>
          <a:xfrm>
            <a:off x="6106792" y="0"/>
            <a:ext cx="6085209" cy="6858000"/>
          </a:xfrm>
          <a:prstGeom prst="rect">
            <a:avLst/>
          </a:prstGeom>
        </p:spPr>
        <p:txBody>
          <a:bodyPr anchor="ctr" anchorCtr="0"/>
          <a:lstStyle>
            <a:lvl1pPr marL="0" indent="0" algn="ctr">
              <a:buNone/>
              <a:defRPr/>
            </a:lvl1pPr>
          </a:lstStyle>
          <a:p>
            <a:endParaRPr lang="en-US" dirty="0"/>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121422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6" name="Chart Placeholder 5"/>
          <p:cNvSpPr>
            <a:spLocks noGrp="1"/>
          </p:cNvSpPr>
          <p:nvPr>
            <p:ph type="chart"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7"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4203542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4" name="Rectangle 3"/>
          <p:cNvSpPr/>
          <p:nvPr userDrawn="1"/>
        </p:nvSpPr>
        <p:spPr>
          <a:xfrm>
            <a:off x="0" y="0"/>
            <a:ext cx="6106789"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p>
        </p:txBody>
      </p:sp>
      <p:sp>
        <p:nvSpPr>
          <p:cNvPr id="3" name="Title Placeholder 5"/>
          <p:cNvSpPr>
            <a:spLocks noGrp="1"/>
          </p:cNvSpPr>
          <p:nvPr>
            <p:ph type="title"/>
          </p:nvPr>
        </p:nvSpPr>
        <p:spPr bwMode="auto">
          <a:xfrm>
            <a:off x="583690" y="2212976"/>
            <a:ext cx="5078396" cy="243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39" rtl="0" eaLnBrk="1" fontAlgn="base" hangingPunct="1">
              <a:lnSpc>
                <a:spcPct val="85000"/>
              </a:lnSpc>
              <a:spcBef>
                <a:spcPct val="0"/>
              </a:spcBef>
              <a:spcAft>
                <a:spcPct val="0"/>
              </a:spcAft>
              <a:defRPr lang="en-GB" sz="4267" kern="1200" dirty="0">
                <a:solidFill>
                  <a:schemeClr val="bg1"/>
                </a:solidFill>
                <a:latin typeface="+mj-lt"/>
                <a:ea typeface="ＭＳ Ｐゴシック" charset="0"/>
                <a:cs typeface="Tipo de letra del sistema Fina" charset="0"/>
              </a:defRPr>
            </a:lvl1pPr>
          </a:lstStyle>
          <a:p>
            <a:pPr lvl="0"/>
            <a:r>
              <a:rPr lang="en-GB" dirty="0"/>
              <a:t>Click to edit Master title style</a:t>
            </a:r>
          </a:p>
        </p:txBody>
      </p:sp>
      <p:sp>
        <p:nvSpPr>
          <p:cNvPr id="7" name="Table Placeholder 6"/>
          <p:cNvSpPr>
            <a:spLocks noGrp="1"/>
          </p:cNvSpPr>
          <p:nvPr>
            <p:ph type="tbl" sz="quarter" idx="10"/>
          </p:nvPr>
        </p:nvSpPr>
        <p:spPr>
          <a:xfrm>
            <a:off x="6786035" y="670984"/>
            <a:ext cx="4745567" cy="5450416"/>
          </a:xfrm>
          <a:prstGeom prst="rect">
            <a:avLst/>
          </a:prstGeom>
        </p:spPr>
        <p:txBody>
          <a:bodyPr anchor="ctr" anchorCtr="0"/>
          <a:lstStyle>
            <a:lvl1pPr marL="0" indent="0" algn="ctr">
              <a:buNone/>
              <a:defRPr/>
            </a:lvl1pPr>
          </a:lstStyle>
          <a:p>
            <a:endParaRPr lang="en-US"/>
          </a:p>
        </p:txBody>
      </p:sp>
      <p:sp>
        <p:nvSpPr>
          <p:cNvPr id="6" name="Rectangle 4"/>
          <p:cNvSpPr>
            <a:spLocks noChangeArrowheads="1"/>
          </p:cNvSpPr>
          <p:nvPr userDrawn="1"/>
        </p:nvSpPr>
        <p:spPr bwMode="ltGray">
          <a:xfrm>
            <a:off x="636906" y="6322207"/>
            <a:ext cx="4478953" cy="206025"/>
          </a:xfrm>
          <a:prstGeom prst="rect">
            <a:avLst/>
          </a:prstGeom>
          <a:noFill/>
          <a:ln w="9525">
            <a:noFill/>
            <a:miter lim="800000"/>
            <a:headEnd/>
            <a:tailEnd/>
          </a:ln>
          <a:effectLst/>
        </p:spPr>
        <p:txBody>
          <a:bodyPr wrap="square" lIns="82115" tIns="41056" rIns="82115" bIns="41056" anchor="b">
            <a:spAutoFit/>
          </a:bodyPr>
          <a:lstStyle/>
          <a:p>
            <a:pPr algn="l" defTabSz="814285" rtl="0" fontAlgn="auto">
              <a:spcBef>
                <a:spcPts val="0"/>
              </a:spcBef>
              <a:spcAft>
                <a:spcPts val="0"/>
              </a:spcAft>
              <a:defRPr/>
            </a:pPr>
            <a:r>
              <a:rPr lang="en-US" sz="800" kern="1200" spc="27" baseline="0" dirty="0">
                <a:solidFill>
                  <a:schemeClr val="bg1"/>
                </a:solidFill>
                <a:latin typeface="+mn-lt"/>
                <a:ea typeface="+mn-ea"/>
                <a:cs typeface="CiscoSans Thin"/>
              </a:rPr>
              <a:t>© 2019  Cisco and/or its affiliates. All rights reserved.   Cisco Confidential</a:t>
            </a:r>
          </a:p>
        </p:txBody>
      </p:sp>
    </p:spTree>
    <p:extLst>
      <p:ext uri="{BB962C8B-B14F-4D97-AF65-F5344CB8AC3E}">
        <p14:creationId xmlns:p14="http://schemas.microsoft.com/office/powerpoint/2010/main" val="4082723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7" name="Picture 6" descr="A close up of a sign&#10;&#10;Description automatically generated">
            <a:extLst>
              <a:ext uri="{FF2B5EF4-FFF2-40B4-BE49-F238E27FC236}">
                <a16:creationId xmlns:a16="http://schemas.microsoft.com/office/drawing/2014/main" id="{963EDFB6-A295-4942-B0A9-F0077688BB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6754" y="2863274"/>
            <a:ext cx="2127615" cy="1708727"/>
          </a:xfrm>
          <a:prstGeom prst="rect">
            <a:avLst/>
          </a:prstGeom>
        </p:spPr>
      </p:pic>
    </p:spTree>
    <p:extLst>
      <p:ext uri="{BB962C8B-B14F-4D97-AF65-F5344CB8AC3E}">
        <p14:creationId xmlns:p14="http://schemas.microsoft.com/office/powerpoint/2010/main" val="917729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Blank 1">
  <p:cSld name="Blank 1">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2423580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Title Slide_for events">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p:cNvSpPr/>
          <p:nvPr userDrawn="1"/>
        </p:nvSpPr>
        <p:spPr>
          <a:xfrm>
            <a:off x="0" y="6290992"/>
            <a:ext cx="4443717" cy="567011"/>
          </a:xfrm>
          <a:prstGeom prst="rect">
            <a:avLst/>
          </a:prstGeom>
          <a:solidFill>
            <a:srgbClr val="003C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6" name="Subtitle 2"/>
          <p:cNvSpPr>
            <a:spLocks noGrp="1"/>
          </p:cNvSpPr>
          <p:nvPr>
            <p:ph type="subTitle" idx="1" hasCustomPrompt="1"/>
          </p:nvPr>
        </p:nvSpPr>
        <p:spPr>
          <a:xfrm>
            <a:off x="625997" y="5158363"/>
            <a:ext cx="6835599" cy="384175"/>
          </a:xfrm>
          <a:prstGeom prst="rect">
            <a:avLst/>
          </a:prstGeom>
        </p:spPr>
        <p:txBody>
          <a:bodyPr lIns="91420" tIns="45710" rIns="91420" bIns="45710" anchor="b" anchorCtr="0">
            <a:noAutofit/>
          </a:bodyPr>
          <a:lstStyle>
            <a:lvl1pPr marL="0" indent="0" algn="l">
              <a:buNone/>
              <a:defRPr sz="2133" b="0" i="0">
                <a:solidFill>
                  <a:schemeClr val="bg2"/>
                </a:solidFill>
                <a:latin typeface="Arial" panose="020B0604020202020204" pitchFamily="34" charset="0"/>
                <a:cs typeface="Arial" panose="020B0604020202020204" pitchFamily="34" charset="0"/>
              </a:defRPr>
            </a:lvl1pPr>
            <a:lvl2pPr marL="457051" indent="0" algn="ctr">
              <a:buNone/>
              <a:defRPr>
                <a:solidFill>
                  <a:schemeClr val="tx1">
                    <a:tint val="75000"/>
                  </a:schemeClr>
                </a:solidFill>
              </a:defRPr>
            </a:lvl2pPr>
            <a:lvl3pPr marL="914112" indent="0" algn="ctr">
              <a:buNone/>
              <a:defRPr>
                <a:solidFill>
                  <a:schemeClr val="tx1">
                    <a:tint val="75000"/>
                  </a:schemeClr>
                </a:solidFill>
              </a:defRPr>
            </a:lvl3pPr>
            <a:lvl4pPr marL="1371164" indent="0" algn="ctr">
              <a:buNone/>
              <a:defRPr>
                <a:solidFill>
                  <a:schemeClr val="tx1">
                    <a:tint val="75000"/>
                  </a:schemeClr>
                </a:solidFill>
              </a:defRPr>
            </a:lvl4pPr>
            <a:lvl5pPr marL="1828224" indent="0" algn="ctr">
              <a:buNone/>
              <a:defRPr>
                <a:solidFill>
                  <a:schemeClr val="tx1">
                    <a:tint val="75000"/>
                  </a:schemeClr>
                </a:solidFill>
              </a:defRPr>
            </a:lvl5pPr>
            <a:lvl6pPr marL="2285274" indent="0" algn="ctr">
              <a:buNone/>
              <a:defRPr>
                <a:solidFill>
                  <a:schemeClr val="tx1">
                    <a:tint val="75000"/>
                  </a:schemeClr>
                </a:solidFill>
              </a:defRPr>
            </a:lvl6pPr>
            <a:lvl7pPr marL="2742334" indent="0" algn="ctr">
              <a:buNone/>
              <a:defRPr>
                <a:solidFill>
                  <a:schemeClr val="tx1">
                    <a:tint val="75000"/>
                  </a:schemeClr>
                </a:solidFill>
              </a:defRPr>
            </a:lvl7pPr>
            <a:lvl8pPr marL="3199387" indent="0" algn="ctr">
              <a:buNone/>
              <a:defRPr>
                <a:solidFill>
                  <a:schemeClr val="tx1">
                    <a:tint val="75000"/>
                  </a:schemeClr>
                </a:solidFill>
              </a:defRPr>
            </a:lvl8pPr>
            <a:lvl9pPr marL="3656446"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7" y="5478359"/>
            <a:ext cx="6835599" cy="384175"/>
          </a:xfrm>
          <a:prstGeom prst="rect">
            <a:avLst/>
          </a:prstGeom>
        </p:spPr>
        <p:txBody>
          <a:bodyPr lIns="91420" tIns="45710" rIns="91420" bIns="45710"/>
          <a:lstStyle>
            <a:lvl1pPr marL="0" indent="0" algn="l">
              <a:buFontTx/>
              <a:buNone/>
              <a:defRPr lang="en-US" sz="2133"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7" y="5798355"/>
            <a:ext cx="6835599" cy="384175"/>
          </a:xfrm>
          <a:prstGeom prst="rect">
            <a:avLst/>
          </a:prstGeom>
        </p:spPr>
        <p:txBody>
          <a:bodyPr lIns="91420" tIns="45710" rIns="91420" bIns="45710"/>
          <a:lstStyle>
            <a:lvl1pPr marL="0" indent="0" algn="l">
              <a:buFontTx/>
              <a:buNone/>
              <a:defRPr lang="en-US" sz="2133"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5" y="3502103"/>
            <a:ext cx="877698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accent1"/>
                </a:solidFill>
                <a:latin typeface="Arial" panose="020B0604020202020204" pitchFamily="34" charset="0"/>
                <a:cs typeface="Arial" panose="020B0604020202020204" pitchFamily="34" charset="0"/>
              </a:defRPr>
            </a:lvl1pPr>
            <a:lvl2pPr marL="406295" indent="0">
              <a:buNone/>
              <a:defRPr/>
            </a:lvl2pPr>
            <a:lvl3pPr marL="569754" indent="0">
              <a:buNone/>
              <a:defRPr/>
            </a:lvl3pPr>
            <a:lvl4pPr marL="688788" indent="0">
              <a:buNone/>
              <a:defRPr/>
            </a:lvl4pPr>
            <a:lvl5pPr marL="801468" indent="0">
              <a:buNone/>
              <a:defRPr/>
            </a:lvl5pPr>
          </a:lstStyle>
          <a:p>
            <a:pPr lvl="0"/>
            <a:r>
              <a:rPr lang="en-GB"/>
              <a:t>Subtitle Goes Here</a:t>
            </a:r>
          </a:p>
        </p:txBody>
      </p:sp>
      <p:sp>
        <p:nvSpPr>
          <p:cNvPr id="20" name="Title 1"/>
          <p:cNvSpPr>
            <a:spLocks noGrp="1"/>
          </p:cNvSpPr>
          <p:nvPr>
            <p:ph type="ctrTitle" hasCustomPrompt="1"/>
          </p:nvPr>
        </p:nvSpPr>
        <p:spPr>
          <a:xfrm>
            <a:off x="567689" y="2740119"/>
            <a:ext cx="8816659" cy="859640"/>
          </a:xfrm>
          <a:prstGeom prst="rect">
            <a:avLst/>
          </a:prstGeom>
        </p:spPr>
        <p:txBody>
          <a:bodyPr anchor="b"/>
          <a:lstStyle>
            <a:lvl1pPr marL="0" indent="0" algn="l">
              <a:lnSpc>
                <a:spcPct val="90000"/>
              </a:lnSpc>
              <a:buFont typeface="Arial" panose="020B0604020202020204" pitchFamily="34" charset="0"/>
              <a:buNone/>
              <a:defRPr sz="4800" b="0" i="0" spc="0" baseline="0">
                <a:solidFill>
                  <a:schemeClr val="bg2"/>
                </a:solidFill>
                <a:latin typeface="Arial" panose="020B0604020202020204" pitchFamily="34" charset="0"/>
                <a:cs typeface="Arial" panose="020B0604020202020204" pitchFamily="34" charset="0"/>
              </a:defRPr>
            </a:lvl1pPr>
          </a:lstStyle>
          <a:p>
            <a:r>
              <a:rPr lang="en-GB"/>
              <a:t>Presentation Title Goes Here</a:t>
            </a:r>
            <a:endParaRPr lang="en-US"/>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0067" y="447853"/>
            <a:ext cx="2623428" cy="604283"/>
          </a:xfrm>
          <a:prstGeom prst="rect">
            <a:avLst/>
          </a:prstGeom>
        </p:spPr>
      </p:pic>
      <p:sp>
        <p:nvSpPr>
          <p:cNvPr id="10" name="Text Placeholder 40"/>
          <p:cNvSpPr>
            <a:spLocks noGrp="1"/>
          </p:cNvSpPr>
          <p:nvPr>
            <p:ph type="body" sz="quarter" idx="14" hasCustomPrompt="1"/>
          </p:nvPr>
        </p:nvSpPr>
        <p:spPr>
          <a:xfrm>
            <a:off x="620503" y="6298123"/>
            <a:ext cx="6835599" cy="384175"/>
          </a:xfrm>
          <a:prstGeom prst="rect">
            <a:avLst/>
          </a:prstGeom>
        </p:spPr>
        <p:txBody>
          <a:bodyPr lIns="91420" tIns="45710" rIns="91420" bIns="45710"/>
          <a:lstStyle>
            <a:lvl1pPr marL="0" indent="0" algn="l">
              <a:buFontTx/>
              <a:buNone/>
              <a:defRPr lang="en-US" sz="2133"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NetAcad.com</a:t>
            </a:r>
          </a:p>
        </p:txBody>
      </p:sp>
    </p:spTree>
    <p:extLst>
      <p:ext uri="{BB962C8B-B14F-4D97-AF65-F5344CB8AC3E}">
        <p14:creationId xmlns:p14="http://schemas.microsoft.com/office/powerpoint/2010/main" val="2009231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_for events">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9144000" cy="5143500"/>
          </a:xfrm>
        </p:grpSpPr>
        <p:pic>
          <p:nvPicPr>
            <p:cNvPr id="11" name="Picture Placeholder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ounded Rectangle 6"/>
            <p:cNvSpPr/>
            <p:nvPr userDrawn="1"/>
          </p:nvSpPr>
          <p:spPr>
            <a:xfrm>
              <a:off x="6820930" y="230659"/>
              <a:ext cx="502508" cy="82379"/>
            </a:xfrm>
            <a:prstGeom prst="round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 name="Rectangle 3"/>
          <p:cNvSpPr/>
          <p:nvPr userDrawn="1"/>
        </p:nvSpPr>
        <p:spPr>
          <a:xfrm>
            <a:off x="-1" y="5637343"/>
            <a:ext cx="12192000" cy="1220660"/>
          </a:xfrm>
          <a:prstGeom prst="rect">
            <a:avLst/>
          </a:prstGeom>
          <a:solidFill>
            <a:srgbClr val="011327">
              <a:alpha val="4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Subtitle 2"/>
          <p:cNvSpPr>
            <a:spLocks noGrp="1"/>
          </p:cNvSpPr>
          <p:nvPr>
            <p:ph type="subTitle" idx="1" hasCustomPrompt="1"/>
          </p:nvPr>
        </p:nvSpPr>
        <p:spPr>
          <a:xfrm>
            <a:off x="6897818" y="1741815"/>
            <a:ext cx="5089097" cy="384175"/>
          </a:xfrm>
          <a:prstGeom prst="rect">
            <a:avLst/>
          </a:prstGeom>
        </p:spPr>
        <p:txBody>
          <a:bodyPr lIns="91420" tIns="45710" rIns="91420" bIns="45710" anchor="b" anchorCtr="0">
            <a:noAutofit/>
          </a:bodyPr>
          <a:lstStyle>
            <a:lvl1pPr marL="0" indent="0" algn="r">
              <a:buNone/>
              <a:defRPr sz="2133" b="1" i="0">
                <a:solidFill>
                  <a:schemeClr val="tx1"/>
                </a:solidFill>
                <a:latin typeface="Arial" panose="020B0604020202020204" pitchFamily="34" charset="0"/>
                <a:cs typeface="Arial" panose="020B0604020202020204" pitchFamily="34" charset="0"/>
              </a:defRPr>
            </a:lvl1pPr>
            <a:lvl2pPr marL="457051" indent="0" algn="ctr">
              <a:buNone/>
              <a:defRPr>
                <a:solidFill>
                  <a:schemeClr val="tx1">
                    <a:tint val="75000"/>
                  </a:schemeClr>
                </a:solidFill>
              </a:defRPr>
            </a:lvl2pPr>
            <a:lvl3pPr marL="914112" indent="0" algn="ctr">
              <a:buNone/>
              <a:defRPr>
                <a:solidFill>
                  <a:schemeClr val="tx1">
                    <a:tint val="75000"/>
                  </a:schemeClr>
                </a:solidFill>
              </a:defRPr>
            </a:lvl3pPr>
            <a:lvl4pPr marL="1371164" indent="0" algn="ctr">
              <a:buNone/>
              <a:defRPr>
                <a:solidFill>
                  <a:schemeClr val="tx1">
                    <a:tint val="75000"/>
                  </a:schemeClr>
                </a:solidFill>
              </a:defRPr>
            </a:lvl4pPr>
            <a:lvl5pPr marL="1828224" indent="0" algn="ctr">
              <a:buNone/>
              <a:defRPr>
                <a:solidFill>
                  <a:schemeClr val="tx1">
                    <a:tint val="75000"/>
                  </a:schemeClr>
                </a:solidFill>
              </a:defRPr>
            </a:lvl5pPr>
            <a:lvl6pPr marL="2285274" indent="0" algn="ctr">
              <a:buNone/>
              <a:defRPr>
                <a:solidFill>
                  <a:schemeClr val="tx1">
                    <a:tint val="75000"/>
                  </a:schemeClr>
                </a:solidFill>
              </a:defRPr>
            </a:lvl6pPr>
            <a:lvl7pPr marL="2742334" indent="0" algn="ctr">
              <a:buNone/>
              <a:defRPr>
                <a:solidFill>
                  <a:schemeClr val="tx1">
                    <a:tint val="75000"/>
                  </a:schemeClr>
                </a:solidFill>
              </a:defRPr>
            </a:lvl7pPr>
            <a:lvl8pPr marL="3199387" indent="0" algn="ctr">
              <a:buNone/>
              <a:defRPr>
                <a:solidFill>
                  <a:schemeClr val="tx1">
                    <a:tint val="75000"/>
                  </a:schemeClr>
                </a:solidFill>
              </a:defRPr>
            </a:lvl8pPr>
            <a:lvl9pPr marL="3656446"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8226858" y="2061811"/>
            <a:ext cx="3760057" cy="384175"/>
          </a:xfrm>
          <a:prstGeom prst="rect">
            <a:avLst/>
          </a:prstGeom>
        </p:spPr>
        <p:txBody>
          <a:bodyPr lIns="91420" tIns="45710" rIns="91420" bIns="45710"/>
          <a:lstStyle>
            <a:lvl1pPr marL="0" indent="0" algn="r">
              <a:buFontTx/>
              <a:buNone/>
              <a:defRPr lang="en-US" sz="2133" b="0" i="0" kern="1200" dirty="0" smtClean="0">
                <a:solidFill>
                  <a:schemeClr val="tx1"/>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9094573" y="2381807"/>
            <a:ext cx="2892339" cy="384175"/>
          </a:xfrm>
          <a:prstGeom prst="rect">
            <a:avLst/>
          </a:prstGeom>
        </p:spPr>
        <p:txBody>
          <a:bodyPr lIns="91420" tIns="45710" rIns="91420" bIns="45710"/>
          <a:lstStyle>
            <a:lvl1pPr marL="0" indent="0" algn="r">
              <a:buFontTx/>
              <a:buNone/>
              <a:defRPr lang="en-US" sz="1867" b="0" i="0" kern="1200" dirty="0" smtClean="0">
                <a:solidFill>
                  <a:schemeClr val="tx1"/>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20" name="Title 1"/>
          <p:cNvSpPr>
            <a:spLocks noGrp="1"/>
          </p:cNvSpPr>
          <p:nvPr>
            <p:ph type="ctrTitle" hasCustomPrompt="1"/>
          </p:nvPr>
        </p:nvSpPr>
        <p:spPr>
          <a:xfrm>
            <a:off x="287275" y="5742623"/>
            <a:ext cx="11564231" cy="726736"/>
          </a:xfrm>
          <a:prstGeom prst="rect">
            <a:avLst/>
          </a:prstGeom>
        </p:spPr>
        <p:txBody>
          <a:bodyPr anchor="b"/>
          <a:lstStyle>
            <a:lvl1pPr marL="0" indent="0" algn="ctr">
              <a:lnSpc>
                <a:spcPct val="90000"/>
              </a:lnSpc>
              <a:buFont typeface="Arial" panose="020B0604020202020204" pitchFamily="34" charset="0"/>
              <a:buNone/>
              <a:defRPr sz="4800" b="0" i="0" spc="0" baseline="0">
                <a:solidFill>
                  <a:schemeClr val="bg2"/>
                </a:solidFill>
                <a:effectLst/>
                <a:latin typeface="Arial" panose="020B0604020202020204" pitchFamily="34" charset="0"/>
                <a:cs typeface="Arial" panose="020B0604020202020204" pitchFamily="34" charset="0"/>
              </a:defRPr>
            </a:lvl1pPr>
          </a:lstStyle>
          <a:p>
            <a:r>
              <a:rPr lang="en-GB"/>
              <a:t>Title slide with photo</a:t>
            </a:r>
            <a:endParaRPr lang="en-US"/>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42365" y="156731"/>
            <a:ext cx="2438959" cy="561792"/>
          </a:xfrm>
          <a:prstGeom prst="rect">
            <a:avLst/>
          </a:prstGeom>
        </p:spPr>
      </p:pic>
      <p:sp>
        <p:nvSpPr>
          <p:cNvPr id="10" name="Text Placeholder 40"/>
          <p:cNvSpPr>
            <a:spLocks noGrp="1"/>
          </p:cNvSpPr>
          <p:nvPr>
            <p:ph type="body" sz="quarter" idx="14" hasCustomPrompt="1"/>
          </p:nvPr>
        </p:nvSpPr>
        <p:spPr>
          <a:xfrm>
            <a:off x="32950" y="6469362"/>
            <a:ext cx="1936751" cy="384175"/>
          </a:xfrm>
          <a:prstGeom prst="rect">
            <a:avLst/>
          </a:prstGeom>
        </p:spPr>
        <p:txBody>
          <a:bodyPr lIns="91420" tIns="45710" rIns="91420" bIns="45710"/>
          <a:lstStyle>
            <a:lvl1pPr marL="0" indent="0" algn="l">
              <a:buFontTx/>
              <a:buNone/>
              <a:defRPr lang="en-US" sz="1600" b="0" i="0" kern="1200" dirty="0" smtClean="0">
                <a:solidFill>
                  <a:srgbClr val="FFC000"/>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NetAcad.com</a:t>
            </a:r>
          </a:p>
        </p:txBody>
      </p:sp>
    </p:spTree>
    <p:extLst>
      <p:ext uri="{BB962C8B-B14F-4D97-AF65-F5344CB8AC3E}">
        <p14:creationId xmlns:p14="http://schemas.microsoft.com/office/powerpoint/2010/main" val="282673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24054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9" y="5158363"/>
            <a:ext cx="6908880" cy="384175"/>
          </a:xfrm>
          <a:prstGeom prst="rect">
            <a:avLst/>
          </a:prstGeom>
        </p:spPr>
        <p:txBody>
          <a:bodyPr lIns="91420" tIns="45710" rIns="91420" bIns="45710" anchor="b" anchorCtr="0">
            <a:noAutofit/>
          </a:bodyPr>
          <a:lstStyle>
            <a:lvl1pPr marL="0" indent="0" algn="l">
              <a:buNone/>
              <a:defRPr sz="2133" b="0" i="0">
                <a:solidFill>
                  <a:schemeClr val="bg2"/>
                </a:solidFill>
                <a:latin typeface="Arial" panose="020B0604020202020204" pitchFamily="34" charset="0"/>
                <a:cs typeface="Arial" panose="020B0604020202020204" pitchFamily="34" charset="0"/>
              </a:defRPr>
            </a:lvl1pPr>
            <a:lvl2pPr marL="457051" indent="0" algn="ctr">
              <a:buNone/>
              <a:defRPr>
                <a:solidFill>
                  <a:schemeClr val="tx1">
                    <a:tint val="75000"/>
                  </a:schemeClr>
                </a:solidFill>
              </a:defRPr>
            </a:lvl2pPr>
            <a:lvl3pPr marL="914112" indent="0" algn="ctr">
              <a:buNone/>
              <a:defRPr>
                <a:solidFill>
                  <a:schemeClr val="tx1">
                    <a:tint val="75000"/>
                  </a:schemeClr>
                </a:solidFill>
              </a:defRPr>
            </a:lvl3pPr>
            <a:lvl4pPr marL="1371164" indent="0" algn="ctr">
              <a:buNone/>
              <a:defRPr>
                <a:solidFill>
                  <a:schemeClr val="tx1">
                    <a:tint val="75000"/>
                  </a:schemeClr>
                </a:solidFill>
              </a:defRPr>
            </a:lvl4pPr>
            <a:lvl5pPr marL="1828224" indent="0" algn="ctr">
              <a:buNone/>
              <a:defRPr>
                <a:solidFill>
                  <a:schemeClr val="tx1">
                    <a:tint val="75000"/>
                  </a:schemeClr>
                </a:solidFill>
              </a:defRPr>
            </a:lvl5pPr>
            <a:lvl6pPr marL="2285274" indent="0" algn="ctr">
              <a:buNone/>
              <a:defRPr>
                <a:solidFill>
                  <a:schemeClr val="tx1">
                    <a:tint val="75000"/>
                  </a:schemeClr>
                </a:solidFill>
              </a:defRPr>
            </a:lvl6pPr>
            <a:lvl7pPr marL="2742334" indent="0" algn="ctr">
              <a:buNone/>
              <a:defRPr>
                <a:solidFill>
                  <a:schemeClr val="tx1">
                    <a:tint val="75000"/>
                  </a:schemeClr>
                </a:solidFill>
              </a:defRPr>
            </a:lvl7pPr>
            <a:lvl8pPr marL="3199387" indent="0" algn="ctr">
              <a:buNone/>
              <a:defRPr>
                <a:solidFill>
                  <a:schemeClr val="tx1">
                    <a:tint val="75000"/>
                  </a:schemeClr>
                </a:solidFill>
              </a:defRPr>
            </a:lvl8pPr>
            <a:lvl9pPr marL="3656446" indent="0" algn="ctr">
              <a:buNone/>
              <a:defRPr>
                <a:solidFill>
                  <a:schemeClr val="tx1">
                    <a:tint val="75000"/>
                  </a:schemeClr>
                </a:solidFill>
              </a:defRPr>
            </a:lvl9pPr>
          </a:lstStyle>
          <a:p>
            <a:r>
              <a:rPr lang="en-GB"/>
              <a:t>Speaker Name</a:t>
            </a:r>
            <a:endParaRPr lang="en-US"/>
          </a:p>
        </p:txBody>
      </p:sp>
      <p:sp>
        <p:nvSpPr>
          <p:cNvPr id="17" name="Text Placeholder 38"/>
          <p:cNvSpPr>
            <a:spLocks noGrp="1"/>
          </p:cNvSpPr>
          <p:nvPr>
            <p:ph type="body" sz="quarter" idx="11" hasCustomPrompt="1"/>
          </p:nvPr>
        </p:nvSpPr>
        <p:spPr>
          <a:xfrm>
            <a:off x="625999" y="5478359"/>
            <a:ext cx="6908880" cy="384175"/>
          </a:xfrm>
          <a:prstGeom prst="rect">
            <a:avLst/>
          </a:prstGeom>
        </p:spPr>
        <p:txBody>
          <a:bodyPr lIns="91420" tIns="45710" rIns="91420" bIns="45710"/>
          <a:lstStyle>
            <a:lvl1pPr marL="0" indent="0" algn="l">
              <a:buFontTx/>
              <a:buNone/>
              <a:defRPr lang="en-US" sz="2133"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Speaker Title</a:t>
            </a:r>
          </a:p>
        </p:txBody>
      </p:sp>
      <p:sp>
        <p:nvSpPr>
          <p:cNvPr id="18" name="Text Placeholder 40"/>
          <p:cNvSpPr>
            <a:spLocks noGrp="1"/>
          </p:cNvSpPr>
          <p:nvPr>
            <p:ph type="body" sz="quarter" idx="12" hasCustomPrompt="1"/>
          </p:nvPr>
        </p:nvSpPr>
        <p:spPr>
          <a:xfrm>
            <a:off x="625999" y="5798355"/>
            <a:ext cx="6908880" cy="384175"/>
          </a:xfrm>
          <a:prstGeom prst="rect">
            <a:avLst/>
          </a:prstGeom>
        </p:spPr>
        <p:txBody>
          <a:bodyPr lIns="91420" tIns="45710" rIns="91420" bIns="45710"/>
          <a:lstStyle>
            <a:lvl1pPr marL="0" indent="0" algn="l">
              <a:buFontTx/>
              <a:buNone/>
              <a:defRPr lang="en-US" sz="2133" b="0" i="0" kern="1200" dirty="0" smtClean="0">
                <a:solidFill>
                  <a:schemeClr val="bg2"/>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Date</a:t>
            </a:r>
          </a:p>
        </p:txBody>
      </p:sp>
      <p:sp>
        <p:nvSpPr>
          <p:cNvPr id="19" name="Text Placeholder 2"/>
          <p:cNvSpPr>
            <a:spLocks noGrp="1"/>
          </p:cNvSpPr>
          <p:nvPr>
            <p:ph type="body" sz="quarter" idx="13" hasCustomPrompt="1"/>
          </p:nvPr>
        </p:nvSpPr>
        <p:spPr>
          <a:xfrm>
            <a:off x="617727"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Arial" panose="020B0604020202020204" pitchFamily="34" charset="0"/>
                <a:cs typeface="Arial" panose="020B0604020202020204" pitchFamily="34" charset="0"/>
              </a:defRPr>
            </a:lvl1pPr>
            <a:lvl2pPr marL="406295" indent="0">
              <a:buNone/>
              <a:defRPr/>
            </a:lvl2pPr>
            <a:lvl3pPr marL="569754" indent="0">
              <a:buNone/>
              <a:defRPr/>
            </a:lvl3pPr>
            <a:lvl4pPr marL="688788" indent="0">
              <a:buNone/>
              <a:defRPr/>
            </a:lvl4pPr>
            <a:lvl5pPr marL="801468" indent="0">
              <a:buNone/>
              <a:defRPr/>
            </a:lvl5pPr>
          </a:lstStyle>
          <a:p>
            <a:pPr lvl="0"/>
            <a:r>
              <a:rPr lang="en-GB"/>
              <a:t>Subtitle Goes Here</a:t>
            </a:r>
          </a:p>
        </p:txBody>
      </p:sp>
      <p:sp>
        <p:nvSpPr>
          <p:cNvPr id="20" name="Title 1"/>
          <p:cNvSpPr>
            <a:spLocks noGrp="1"/>
          </p:cNvSpPr>
          <p:nvPr>
            <p:ph type="ctrTitle" hasCustomPrompt="1"/>
          </p:nvPr>
        </p:nvSpPr>
        <p:spPr>
          <a:xfrm>
            <a:off x="567689" y="3519969"/>
            <a:ext cx="11120203" cy="859640"/>
          </a:xfrm>
          <a:prstGeom prst="rect">
            <a:avLst/>
          </a:prstGeom>
        </p:spPr>
        <p:txBody>
          <a:bodyPr anchor="b"/>
          <a:lstStyle>
            <a:lvl1pPr marL="0" indent="0" algn="l">
              <a:lnSpc>
                <a:spcPct val="90000"/>
              </a:lnSpc>
              <a:buFont typeface="Arial" panose="020B0604020202020204" pitchFamily="34" charset="0"/>
              <a:buNone/>
              <a:defRPr sz="5332" b="0" i="0" spc="0" baseline="0">
                <a:solidFill>
                  <a:schemeClr val="bg2"/>
                </a:solidFill>
                <a:latin typeface="Arial" panose="020B0604020202020204" pitchFamily="34" charset="0"/>
                <a:cs typeface="Arial" panose="020B0604020202020204" pitchFamily="34" charset="0"/>
              </a:defRPr>
            </a:lvl1pPr>
          </a:lstStyle>
          <a:p>
            <a:r>
              <a:rPr lang="en-GB"/>
              <a:t>Presentation Title Goes Here</a:t>
            </a: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6655" y="157918"/>
            <a:ext cx="2973711" cy="2973711"/>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0067" y="447853"/>
            <a:ext cx="2623428" cy="604283"/>
          </a:xfrm>
          <a:prstGeom prst="rect">
            <a:avLst/>
          </a:prstGeom>
        </p:spPr>
      </p:pic>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brightnessContrast bright="-14000" contrast="34000"/>
                    </a14:imgEffect>
                  </a14:imgLayer>
                </a14:imgProps>
              </a:ext>
              <a:ext uri="{28A0092B-C50C-407E-A947-70E740481C1C}">
                <a14:useLocalDpi xmlns:a14="http://schemas.microsoft.com/office/drawing/2010/main"/>
              </a:ext>
            </a:extLst>
          </a:blip>
          <a:stretch>
            <a:fillRect/>
          </a:stretch>
        </p:blipFill>
        <p:spPr>
          <a:xfrm>
            <a:off x="3326930" y="-7845"/>
            <a:ext cx="5887308" cy="2573216"/>
          </a:xfrm>
          <a:prstGeom prst="rect">
            <a:avLst/>
          </a:prstGeom>
        </p:spPr>
      </p:pic>
      <p:sp>
        <p:nvSpPr>
          <p:cNvPr id="12" name="Text Placeholder 40"/>
          <p:cNvSpPr>
            <a:spLocks noGrp="1"/>
          </p:cNvSpPr>
          <p:nvPr>
            <p:ph type="body" sz="quarter" idx="14" hasCustomPrompt="1"/>
          </p:nvPr>
        </p:nvSpPr>
        <p:spPr>
          <a:xfrm>
            <a:off x="620503" y="6298123"/>
            <a:ext cx="6835599" cy="384175"/>
          </a:xfrm>
          <a:prstGeom prst="rect">
            <a:avLst/>
          </a:prstGeom>
        </p:spPr>
        <p:txBody>
          <a:bodyPr lIns="91420" tIns="45710" rIns="91420" bIns="45710"/>
          <a:lstStyle>
            <a:lvl1pPr marL="0" indent="0" algn="l">
              <a:buFontTx/>
              <a:buNone/>
              <a:defRPr lang="en-US" sz="2133" b="0" i="0" kern="1200" dirty="0" smtClean="0">
                <a:solidFill>
                  <a:schemeClr val="bg1">
                    <a:lumMod val="75000"/>
                  </a:schemeClr>
                </a:solidFill>
                <a:latin typeface="Arial" panose="020B0604020202020204" pitchFamily="34" charset="0"/>
                <a:ea typeface="+mn-ea"/>
                <a:cs typeface="Arial" panose="020B0604020202020204" pitchFamily="34" charset="0"/>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a:t>NetAcad.com</a:t>
            </a:r>
          </a:p>
        </p:txBody>
      </p:sp>
      <p:pic>
        <p:nvPicPr>
          <p:cNvPr id="13" name="Picture 12">
            <a:extLst>
              <a:ext uri="{FF2B5EF4-FFF2-40B4-BE49-F238E27FC236}">
                <a16:creationId xmlns:a16="http://schemas.microsoft.com/office/drawing/2014/main" id="{A612D0A4-CDF1-714F-87E3-B8924EE9F38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446053" y="4323321"/>
            <a:ext cx="2193019" cy="2193019"/>
          </a:xfrm>
          <a:prstGeom prst="rect">
            <a:avLst/>
          </a:prstGeom>
        </p:spPr>
      </p:pic>
    </p:spTree>
    <p:extLst>
      <p:ext uri="{BB962C8B-B14F-4D97-AF65-F5344CB8AC3E}">
        <p14:creationId xmlns:p14="http://schemas.microsoft.com/office/powerpoint/2010/main" val="2944366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7" name="Title 1"/>
          <p:cNvSpPr>
            <a:spLocks noGrp="1"/>
          </p:cNvSpPr>
          <p:nvPr>
            <p:ph type="ctrTitle" hasCustomPrompt="1"/>
          </p:nvPr>
        </p:nvSpPr>
        <p:spPr>
          <a:xfrm>
            <a:off x="555233" y="1220548"/>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2" b="0"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a:t>Section Title Goes Here</a:t>
            </a:r>
            <a:endParaRPr lang="en-US"/>
          </a:p>
        </p:txBody>
      </p:sp>
    </p:spTree>
    <p:extLst>
      <p:ext uri="{BB962C8B-B14F-4D97-AF65-F5344CB8AC3E}">
        <p14:creationId xmlns:p14="http://schemas.microsoft.com/office/powerpoint/2010/main" val="3593965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Segue_for events">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7" name="Title 1"/>
          <p:cNvSpPr>
            <a:spLocks noGrp="1"/>
          </p:cNvSpPr>
          <p:nvPr>
            <p:ph type="ctrTitle" hasCustomPrompt="1"/>
          </p:nvPr>
        </p:nvSpPr>
        <p:spPr>
          <a:xfrm>
            <a:off x="555233" y="1220548"/>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2" b="0" i="0" spc="0"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r>
              <a:rPr lang="en-GB"/>
              <a:t>Section Title Goes Here</a:t>
            </a:r>
            <a:endParaRPr lang="en-US"/>
          </a:p>
        </p:txBody>
      </p:sp>
    </p:spTree>
    <p:extLst>
      <p:ext uri="{BB962C8B-B14F-4D97-AF65-F5344CB8AC3E}">
        <p14:creationId xmlns:p14="http://schemas.microsoft.com/office/powerpoint/2010/main" val="9103334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7" name="Title 1"/>
          <p:cNvSpPr>
            <a:spLocks noGrp="1"/>
          </p:cNvSpPr>
          <p:nvPr>
            <p:ph type="ctrTitle" hasCustomPrompt="1"/>
          </p:nvPr>
        </p:nvSpPr>
        <p:spPr>
          <a:xfrm>
            <a:off x="555233" y="1220548"/>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2" b="0" i="0" spc="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GB"/>
              <a:t>Section Title Goes Here</a:t>
            </a:r>
            <a:endParaRPr lang="en-US"/>
          </a:p>
        </p:txBody>
      </p:sp>
    </p:spTree>
    <p:extLst>
      <p:ext uri="{BB962C8B-B14F-4D97-AF65-F5344CB8AC3E}">
        <p14:creationId xmlns:p14="http://schemas.microsoft.com/office/powerpoint/2010/main" val="10185003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latin typeface="Arial" panose="020B0604020202020204" pitchFamily="34" charset="0"/>
              <a:cs typeface="Arial" panose="020B0604020202020204" pitchFamily="34" charset="0"/>
            </a:endParaRPr>
          </a:p>
        </p:txBody>
      </p:sp>
      <p:sp>
        <p:nvSpPr>
          <p:cNvPr id="3" name="Text Placeholder 9"/>
          <p:cNvSpPr>
            <a:spLocks noGrp="1"/>
          </p:cNvSpPr>
          <p:nvPr>
            <p:ph type="body" sz="quarter" idx="11"/>
          </p:nvPr>
        </p:nvSpPr>
        <p:spPr>
          <a:xfrm>
            <a:off x="624419" y="5221411"/>
            <a:ext cx="10389144" cy="465808"/>
          </a:xfrm>
          <a:prstGeom prst="rect">
            <a:avLst/>
          </a:prstGeom>
        </p:spPr>
        <p:txBody>
          <a:bodyPr wrap="square" lIns="91420" tIns="45710" rIns="91420" bIns="45710" anchor="b" anchorCtr="0">
            <a:noAutofit/>
          </a:bodyPr>
          <a:lstStyle>
            <a:lvl1pPr marL="0" indent="0" algn="l" defTabSz="804607">
              <a:lnSpc>
                <a:spcPct val="100000"/>
              </a:lnSpc>
              <a:spcBef>
                <a:spcPct val="50000"/>
              </a:spcBef>
              <a:buNone/>
              <a:defRPr sz="2933" b="0" i="0">
                <a:solidFill>
                  <a:schemeClr val="bg1"/>
                </a:solidFill>
                <a:latin typeface="Arial" panose="020B0604020202020204" pitchFamily="34" charset="0"/>
                <a:cs typeface="Arial" panose="020B0604020202020204" pitchFamily="34" charset="0"/>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9" y="2054074"/>
            <a:ext cx="10629664" cy="3038449"/>
          </a:xfrm>
          <a:prstGeom prst="rect">
            <a:avLst/>
          </a:prstGeom>
        </p:spPr>
        <p:txBody>
          <a:bodyPr>
            <a:noAutofit/>
          </a:bodyPr>
          <a:lstStyle>
            <a:lvl1pPr marL="244753" indent="-533184" algn="l">
              <a:lnSpc>
                <a:spcPct val="90000"/>
              </a:lnSpc>
              <a:defRPr sz="5332" b="0" i="1" spc="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64104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2"/>
              </a:solidFill>
              <a:latin typeface="Arial" panose="020B0604020202020204" pitchFamily="34" charset="0"/>
              <a:cs typeface="Arial" panose="020B0604020202020204" pitchFamily="34" charset="0"/>
            </a:endParaRPr>
          </a:p>
        </p:txBody>
      </p:sp>
      <p:sp>
        <p:nvSpPr>
          <p:cNvPr id="3" name="Text Placeholder 9"/>
          <p:cNvSpPr>
            <a:spLocks noGrp="1"/>
          </p:cNvSpPr>
          <p:nvPr>
            <p:ph type="body" sz="quarter" idx="11"/>
          </p:nvPr>
        </p:nvSpPr>
        <p:spPr>
          <a:xfrm>
            <a:off x="624419" y="5221411"/>
            <a:ext cx="10389144" cy="465808"/>
          </a:xfrm>
          <a:prstGeom prst="rect">
            <a:avLst/>
          </a:prstGeom>
        </p:spPr>
        <p:txBody>
          <a:bodyPr wrap="square" lIns="91420" tIns="45710" rIns="91420" bIns="45710" anchor="b" anchorCtr="0">
            <a:noAutofit/>
          </a:bodyPr>
          <a:lstStyle>
            <a:lvl1pPr marL="0" indent="0" algn="l" defTabSz="804607">
              <a:lnSpc>
                <a:spcPct val="100000"/>
              </a:lnSpc>
              <a:spcBef>
                <a:spcPct val="50000"/>
              </a:spcBef>
              <a:buNone/>
              <a:defRPr sz="2933" b="0" i="0">
                <a:solidFill>
                  <a:schemeClr val="tx1"/>
                </a:solidFill>
                <a:latin typeface="Arial" panose="020B0604020202020204" pitchFamily="34" charset="0"/>
                <a:cs typeface="Arial" panose="020B0604020202020204" pitchFamily="34" charset="0"/>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9" y="2054074"/>
            <a:ext cx="10629664" cy="3038449"/>
          </a:xfrm>
          <a:prstGeom prst="rect">
            <a:avLst/>
          </a:prstGeom>
        </p:spPr>
        <p:txBody>
          <a:bodyPr>
            <a:noAutofit/>
          </a:bodyPr>
          <a:lstStyle>
            <a:lvl1pPr marL="244753" indent="-533184" algn="l">
              <a:lnSpc>
                <a:spcPct val="90000"/>
              </a:lnSpc>
              <a:defRPr sz="5332" b="0" i="1" spc="0" baseline="0">
                <a:solidFill>
                  <a:schemeClr val="tx2"/>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041726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6" name="Text Placeholder 2"/>
          <p:cNvSpPr>
            <a:spLocks noGrp="1"/>
          </p:cNvSpPr>
          <p:nvPr>
            <p:ph type="body" sz="quarter" idx="11"/>
          </p:nvPr>
        </p:nvSpPr>
        <p:spPr bwMode="auto">
          <a:xfrm>
            <a:off x="666754" y="5238664"/>
            <a:ext cx="10852151" cy="653192"/>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63120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 y="4"/>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Arial" panose="020B0604020202020204" pitchFamily="34" charset="0"/>
                <a:cs typeface="Arial" panose="020B0604020202020204" pitchFamily="34" charset="0"/>
              </a:defRPr>
            </a:lvl1pPr>
          </a:lstStyle>
          <a:p>
            <a:pPr lvl="0"/>
            <a:r>
              <a:rPr lang="en-US" noProof="0"/>
              <a:t>Click icon to add picture</a:t>
            </a:r>
          </a:p>
        </p:txBody>
      </p:sp>
      <p:sp>
        <p:nvSpPr>
          <p:cNvPr id="4" name="Text Placeholder 3"/>
          <p:cNvSpPr>
            <a:spLocks noGrp="1"/>
          </p:cNvSpPr>
          <p:nvPr>
            <p:ph type="body" sz="quarter" idx="11"/>
          </p:nvPr>
        </p:nvSpPr>
        <p:spPr>
          <a:xfrm>
            <a:off x="598381" y="4072691"/>
            <a:ext cx="11152315" cy="716158"/>
          </a:xfrm>
          <a:prstGeom prst="rect">
            <a:avLst/>
          </a:prstGeom>
        </p:spPr>
        <p:txBody>
          <a:bodyPr vert="horz" wrap="square">
            <a:spAutoFit/>
          </a:bodyPr>
          <a:lstStyle>
            <a:lvl1pPr marL="0" indent="0">
              <a:buNone/>
              <a:defRPr sz="4267" baseline="0">
                <a:solidFill>
                  <a:schemeClr val="tx2"/>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858781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0"/>
            <a:ext cx="12196464" cy="6858000"/>
          </a:xfrm>
          <a:prstGeom prst="rect">
            <a:avLst/>
          </a:prstGeom>
        </p:spPr>
        <p:txBody>
          <a:bodyPr vert="horz" lIns="91420" tIns="45710" rIns="91420" bIns="45710"/>
          <a:lstStyle>
            <a:lvl1pPr marL="0" indent="0" algn="ctr">
              <a:buNone/>
              <a:defRPr sz="2933" baseline="0">
                <a:solidFill>
                  <a:schemeClr val="tx1"/>
                </a:solidFill>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4078574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1"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panose="020B0604020202020204" pitchFamily="34" charset="0"/>
              <a:cs typeface="Arial" panose="020B0604020202020204" pitchFamily="34" charset="0"/>
            </a:endParaRPr>
          </a:p>
        </p:txBody>
      </p:sp>
      <p:sp>
        <p:nvSpPr>
          <p:cNvPr id="3" name="Picture Placeholder 2"/>
          <p:cNvSpPr>
            <a:spLocks noGrp="1"/>
          </p:cNvSpPr>
          <p:nvPr>
            <p:ph type="pic" sz="quarter" idx="10"/>
          </p:nvPr>
        </p:nvSpPr>
        <p:spPr>
          <a:xfrm>
            <a:off x="410683" y="320844"/>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34916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898838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39" indent="-228556">
              <a:lnSpc>
                <a:spcPct val="95000"/>
              </a:lnSpc>
              <a:spcBef>
                <a:spcPts val="1480"/>
              </a:spcBef>
              <a:buClr>
                <a:schemeClr val="tx1"/>
              </a:buClr>
              <a:buSzPct val="80000"/>
              <a:buFont typeface="Arial"/>
              <a:buChar char="•"/>
              <a:defRPr sz="2667"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09479" indent="-220089">
              <a:lnSpc>
                <a:spcPct val="95000"/>
              </a:lnSpc>
              <a:spcBef>
                <a:spcPts val="600"/>
              </a:spcBef>
              <a:buClr>
                <a:schemeClr val="tx1"/>
              </a:buClr>
              <a:buSzPct val="80000"/>
              <a:buFont typeface="Arial"/>
              <a:buChar char="•"/>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914217" indent="-146020">
              <a:buClr>
                <a:schemeClr val="tx1"/>
              </a:buClr>
              <a:buSzPct val="80000"/>
              <a:buFont typeface="Arial"/>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214470" indent="-228508">
              <a:buClr>
                <a:schemeClr val="tx1"/>
              </a:buClr>
              <a:buSzPct val="80000"/>
              <a:buFont typeface="Arial"/>
              <a:buChar char="•"/>
              <a:defRPr sz="1867" b="0" i="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442979" indent="-224276">
              <a:buClr>
                <a:schemeClr val="tx1"/>
              </a:buClr>
              <a:buSzPct val="80000"/>
              <a:buFont typeface="Arial"/>
              <a:buChar char="•"/>
              <a:defRPr sz="1600" b="0" i="0">
                <a:solidFill>
                  <a:schemeClr val="tx1"/>
                </a:solidFill>
                <a:latin typeface="Arial" panose="020B0604020202020204" pitchFamily="34" charset="0"/>
                <a:ea typeface="Arial" panose="020B0604020202020204" pitchFamily="34" charset="0"/>
                <a:cs typeface="Arial" panose="020B06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0" y="455090"/>
            <a:ext cx="11127319" cy="97578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733">
                <a:solidFill>
                  <a:schemeClr val="tx2"/>
                </a:solidFill>
                <a:latin typeface="Arial" panose="020B0604020202020204" pitchFamily="34" charset="0"/>
                <a:cs typeface="Arial" panose="020B0604020202020204" pitchFamily="34" charset="0"/>
              </a:defRPr>
            </a:lvl1pPr>
          </a:lstStyle>
          <a:p>
            <a:pPr lvl="0"/>
            <a:r>
              <a:rPr lang="en-GB"/>
              <a:t>Click to edit Master title style</a:t>
            </a:r>
          </a:p>
        </p:txBody>
      </p:sp>
    </p:spTree>
    <p:extLst>
      <p:ext uri="{BB962C8B-B14F-4D97-AF65-F5344CB8AC3E}">
        <p14:creationId xmlns:p14="http://schemas.microsoft.com/office/powerpoint/2010/main" val="1716080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788" indent="-156601">
              <a:lnSpc>
                <a:spcPct val="95000"/>
              </a:lnSpc>
              <a:spcBef>
                <a:spcPts val="1480"/>
              </a:spcBef>
              <a:buClr>
                <a:schemeClr val="tx1"/>
              </a:buClr>
              <a:buSzPct val="60000"/>
              <a:buFont typeface="Arial"/>
              <a:buChar char="•"/>
              <a:defRPr sz="2667" b="0" i="0">
                <a:solidFill>
                  <a:schemeClr val="tx1"/>
                </a:solidFill>
                <a:latin typeface="Arial" panose="020B0604020202020204" pitchFamily="34" charset="0"/>
                <a:cs typeface="Arial" panose="020B0604020202020204" pitchFamily="34" charset="0"/>
              </a:defRPr>
            </a:lvl1pPr>
            <a:lvl2pPr marL="385156" indent="-152371">
              <a:lnSpc>
                <a:spcPct val="95000"/>
              </a:lnSpc>
              <a:spcBef>
                <a:spcPts val="600"/>
              </a:spcBef>
              <a:buClr>
                <a:schemeClr val="tx1"/>
              </a:buClr>
              <a:buSzPct val="60000"/>
              <a:buFont typeface="Arial"/>
              <a:buChar char="•"/>
              <a:defRPr sz="2400" b="0" i="0">
                <a:solidFill>
                  <a:schemeClr val="tx1"/>
                </a:solidFill>
                <a:latin typeface="Arial" panose="020B0604020202020204" pitchFamily="34" charset="0"/>
                <a:cs typeface="Arial" panose="020B0604020202020204" pitchFamily="34" charset="0"/>
              </a:defRPr>
            </a:lvl2pPr>
            <a:lvl3pPr marL="537527" indent="-152371">
              <a:buClr>
                <a:schemeClr val="tx1"/>
              </a:buClr>
              <a:buSzPct val="60000"/>
              <a:buFont typeface="Arial"/>
              <a:buChar char="•"/>
              <a:defRPr sz="2133" b="0" i="0">
                <a:solidFill>
                  <a:schemeClr val="tx1"/>
                </a:solidFill>
                <a:latin typeface="Arial" panose="020B0604020202020204" pitchFamily="34" charset="0"/>
                <a:cs typeface="Arial" panose="020B0604020202020204" pitchFamily="34" charset="0"/>
              </a:defRPr>
            </a:lvl3pPr>
            <a:lvl4pPr marL="689896" indent="-152371">
              <a:buClr>
                <a:schemeClr val="tx1"/>
              </a:buClr>
              <a:buSzPct val="60000"/>
              <a:buFont typeface="Arial"/>
              <a:buChar char="•"/>
              <a:defRPr sz="1867" b="0" i="0">
                <a:solidFill>
                  <a:schemeClr val="tx1"/>
                </a:solidFill>
                <a:latin typeface="Arial" panose="020B0604020202020204" pitchFamily="34" charset="0"/>
                <a:cs typeface="Arial" panose="020B0604020202020204" pitchFamily="34" charset="0"/>
              </a:defRPr>
            </a:lvl4pPr>
            <a:lvl5pPr marL="842266" indent="-152371">
              <a:buClr>
                <a:schemeClr val="tx1"/>
              </a:buClr>
              <a:buSzPct val="60000"/>
              <a:buFont typeface="Arial"/>
              <a:buChar char="•"/>
              <a:defRPr sz="16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p:nvPr>
        </p:nvSpPr>
        <p:spPr>
          <a:xfrm>
            <a:off x="6341156" y="1607864"/>
            <a:ext cx="5181600" cy="4110792"/>
          </a:xfrm>
          <a:prstGeom prst="rect">
            <a:avLst/>
          </a:prstGeom>
        </p:spPr>
        <p:txBody>
          <a:bodyPr lIns="0" tIns="45710" rIns="0" bIns="45710">
            <a:noAutofit/>
          </a:bodyPr>
          <a:lstStyle>
            <a:lvl1pPr marL="232788" indent="-156601">
              <a:lnSpc>
                <a:spcPct val="95000"/>
              </a:lnSpc>
              <a:spcBef>
                <a:spcPts val="1480"/>
              </a:spcBef>
              <a:buClr>
                <a:schemeClr val="tx1"/>
              </a:buClr>
              <a:buSzPct val="60000"/>
              <a:buFont typeface="Arial"/>
              <a:buChar char="•"/>
              <a:defRPr sz="2667" b="0" i="0" baseline="0">
                <a:solidFill>
                  <a:schemeClr val="tx1"/>
                </a:solidFill>
                <a:latin typeface="Arial" panose="020B0604020202020204" pitchFamily="34" charset="0"/>
                <a:cs typeface="Arial" panose="020B0604020202020204" pitchFamily="34" charset="0"/>
              </a:defRPr>
            </a:lvl1pPr>
            <a:lvl2pPr marL="385156" indent="-152371">
              <a:lnSpc>
                <a:spcPct val="95000"/>
              </a:lnSpc>
              <a:spcBef>
                <a:spcPts val="600"/>
              </a:spcBef>
              <a:buClr>
                <a:schemeClr val="tx1"/>
              </a:buClr>
              <a:buSzPct val="60000"/>
              <a:buFont typeface="Arial"/>
              <a:buChar char="•"/>
              <a:defRPr sz="2400" b="0" i="0">
                <a:solidFill>
                  <a:schemeClr val="tx1"/>
                </a:solidFill>
                <a:latin typeface="Arial" panose="020B0604020202020204" pitchFamily="34" charset="0"/>
                <a:cs typeface="Arial" panose="020B0604020202020204" pitchFamily="34" charset="0"/>
              </a:defRPr>
            </a:lvl2pPr>
            <a:lvl3pPr marL="537527" indent="-152371">
              <a:buClr>
                <a:schemeClr val="tx1"/>
              </a:buClr>
              <a:buSzPct val="60000"/>
              <a:buFont typeface="Arial"/>
              <a:buChar char="•"/>
              <a:defRPr sz="2133" b="0" i="0">
                <a:solidFill>
                  <a:schemeClr val="tx1"/>
                </a:solidFill>
                <a:latin typeface="Arial" panose="020B0604020202020204" pitchFamily="34" charset="0"/>
                <a:cs typeface="Arial" panose="020B0604020202020204" pitchFamily="34" charset="0"/>
              </a:defRPr>
            </a:lvl3pPr>
            <a:lvl4pPr marL="689896" indent="-152371">
              <a:buClr>
                <a:schemeClr val="tx1"/>
              </a:buClr>
              <a:buSzPct val="60000"/>
              <a:buFont typeface="Arial"/>
              <a:buChar char="•"/>
              <a:defRPr sz="1867" b="0" i="0">
                <a:solidFill>
                  <a:schemeClr val="tx1"/>
                </a:solidFill>
                <a:latin typeface="Arial" panose="020B0604020202020204" pitchFamily="34" charset="0"/>
                <a:cs typeface="Arial" panose="020B0604020202020204" pitchFamily="34" charset="0"/>
              </a:defRPr>
            </a:lvl4pPr>
            <a:lvl5pPr marL="842266" indent="-152371">
              <a:buClr>
                <a:schemeClr val="tx1"/>
              </a:buClr>
              <a:buSzPct val="60000"/>
              <a:buFont typeface="Arial"/>
              <a:buChar char="•"/>
              <a:defRPr sz="16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5"/>
          <p:cNvSpPr>
            <a:spLocks noGrp="1"/>
          </p:cNvSpPr>
          <p:nvPr>
            <p:ph type="title"/>
          </p:nvPr>
        </p:nvSpPr>
        <p:spPr bwMode="auto">
          <a:xfrm>
            <a:off x="583690" y="455090"/>
            <a:ext cx="11127319"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latin typeface="Arial" panose="020B0604020202020204" pitchFamily="34" charset="0"/>
                <a:cs typeface="Arial" panose="020B060402020202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40359177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90" y="455090"/>
            <a:ext cx="11127319" cy="97578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GB"/>
              <a:t>Click to edit Master title style</a:t>
            </a:r>
          </a:p>
        </p:txBody>
      </p:sp>
    </p:spTree>
    <p:extLst>
      <p:ext uri="{BB962C8B-B14F-4D97-AF65-F5344CB8AC3E}">
        <p14:creationId xmlns:p14="http://schemas.microsoft.com/office/powerpoint/2010/main" val="872984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588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711201" y="1797053"/>
            <a:ext cx="10820400" cy="3544971"/>
          </a:xfrm>
          <a:prstGeom prst="rect">
            <a:avLst/>
          </a:prstGeom>
        </p:spPr>
        <p:txBody>
          <a:bodyPr lIns="91420" tIns="45710" rIns="91420" bIns="45710">
            <a:noAutofit/>
          </a:bodyPr>
          <a:lstStyle>
            <a:lvl1pPr marL="0" indent="0" algn="ctr">
              <a:buNone/>
              <a:defRPr sz="2667" baseline="0">
                <a:solidFill>
                  <a:schemeClr val="tx1"/>
                </a:solidFill>
                <a:latin typeface="Arial" panose="020B0604020202020204" pitchFamily="34" charset="0"/>
                <a:cs typeface="Arial" panose="020B0604020202020204" pitchFamily="34" charset="0"/>
              </a:defRPr>
            </a:lvl1pPr>
          </a:lstStyle>
          <a:p>
            <a:pPr lvl="0"/>
            <a:r>
              <a:rPr lang="en-US" noProof="0"/>
              <a:t>Click icon to add table</a:t>
            </a:r>
            <a:endParaRPr lang="en-GB" noProof="0"/>
          </a:p>
        </p:txBody>
      </p:sp>
      <p:sp>
        <p:nvSpPr>
          <p:cNvPr id="6" name="Text Placeholder 9"/>
          <p:cNvSpPr>
            <a:spLocks noGrp="1"/>
          </p:cNvSpPr>
          <p:nvPr>
            <p:ph type="body" sz="quarter" idx="11"/>
          </p:nvPr>
        </p:nvSpPr>
        <p:spPr>
          <a:xfrm>
            <a:off x="583692" y="5530966"/>
            <a:ext cx="9573749" cy="434977"/>
          </a:xfrm>
          <a:prstGeom prst="rect">
            <a:avLst/>
          </a:prstGeom>
        </p:spPr>
        <p:txBody>
          <a:bodyPr wrap="square" lIns="91420" tIns="45710" rIns="91420" bIns="45710" anchor="b" anchorCtr="0">
            <a:noAutofit/>
          </a:bodyPr>
          <a:lstStyle>
            <a:lvl1pPr algn="l" defTabSz="804607">
              <a:lnSpc>
                <a:spcPct val="100000"/>
              </a:lnSpc>
              <a:spcBef>
                <a:spcPct val="50000"/>
              </a:spcBef>
              <a:buNone/>
              <a:defRPr sz="1867" b="0" i="0">
                <a:solidFill>
                  <a:schemeClr val="tx1"/>
                </a:solidFill>
                <a:latin typeface="Arial" panose="020B0604020202020204" pitchFamily="34" charset="0"/>
                <a:cs typeface="Arial" panose="020B0604020202020204" pitchFamily="34" charset="0"/>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90" y="455090"/>
            <a:ext cx="11127319"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latin typeface="Arial" panose="020B0604020202020204" pitchFamily="34" charset="0"/>
                <a:cs typeface="Arial" panose="020B060402020202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42282963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711201" y="1602320"/>
            <a:ext cx="10820400" cy="3744383"/>
          </a:xfrm>
          <a:prstGeom prst="rect">
            <a:avLst/>
          </a:prstGeom>
        </p:spPr>
        <p:txBody>
          <a:bodyPr vert="horz" lIns="91420" tIns="45710" rIns="91420" bIns="45710">
            <a:noAutofit/>
          </a:bodyPr>
          <a:lstStyle>
            <a:lvl1pPr marL="0" indent="0" algn="ctr">
              <a:buNone/>
              <a:defRPr sz="2667" b="0" i="0">
                <a:solidFill>
                  <a:schemeClr val="tx1"/>
                </a:solidFill>
                <a:latin typeface="Arial" panose="020B0604020202020204" pitchFamily="34" charset="0"/>
                <a:cs typeface="Arial" panose="020B0604020202020204" pitchFamily="34" charset="0"/>
              </a:defRPr>
            </a:lvl1pPr>
          </a:lstStyle>
          <a:p>
            <a:pPr lvl="0"/>
            <a:r>
              <a:rPr lang="en-US" noProof="0"/>
              <a:t>Click icon to add chart</a:t>
            </a:r>
          </a:p>
        </p:txBody>
      </p:sp>
      <p:sp>
        <p:nvSpPr>
          <p:cNvPr id="7" name="Text Placeholder 9"/>
          <p:cNvSpPr>
            <a:spLocks noGrp="1"/>
          </p:cNvSpPr>
          <p:nvPr>
            <p:ph type="body" sz="quarter" idx="11"/>
          </p:nvPr>
        </p:nvSpPr>
        <p:spPr>
          <a:xfrm>
            <a:off x="583692" y="5530966"/>
            <a:ext cx="9573749" cy="434977"/>
          </a:xfrm>
          <a:prstGeom prst="rect">
            <a:avLst/>
          </a:prstGeom>
        </p:spPr>
        <p:txBody>
          <a:bodyPr wrap="square" lIns="91420" tIns="45710" rIns="91420" bIns="45710" anchor="b" anchorCtr="0">
            <a:noAutofit/>
          </a:bodyPr>
          <a:lstStyle>
            <a:lvl1pPr algn="l" defTabSz="804607">
              <a:lnSpc>
                <a:spcPct val="100000"/>
              </a:lnSpc>
              <a:spcBef>
                <a:spcPct val="50000"/>
              </a:spcBef>
              <a:buNone/>
              <a:defRPr sz="1867" b="0" i="0">
                <a:solidFill>
                  <a:schemeClr val="tx1"/>
                </a:solidFill>
                <a:latin typeface="Arial" panose="020B0604020202020204" pitchFamily="34" charset="0"/>
                <a:cs typeface="Arial" panose="020B0604020202020204" pitchFamily="34" charset="0"/>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5" name="Title Placeholder 5"/>
          <p:cNvSpPr>
            <a:spLocks noGrp="1"/>
          </p:cNvSpPr>
          <p:nvPr>
            <p:ph type="title"/>
          </p:nvPr>
        </p:nvSpPr>
        <p:spPr bwMode="auto">
          <a:xfrm>
            <a:off x="583690" y="455090"/>
            <a:ext cx="11127319"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en-US"/>
              <a:t>Click to edit Master title style</a:t>
            </a:r>
            <a:endParaRPr lang="en-GB"/>
          </a:p>
        </p:txBody>
      </p:sp>
    </p:spTree>
    <p:extLst>
      <p:ext uri="{BB962C8B-B14F-4D97-AF65-F5344CB8AC3E}">
        <p14:creationId xmlns:p14="http://schemas.microsoft.com/office/powerpoint/2010/main" val="29208063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Half_Page_Blank">
    <p:spTree>
      <p:nvGrpSpPr>
        <p:cNvPr id="1" name=""/>
        <p:cNvGrpSpPr/>
        <p:nvPr/>
      </p:nvGrpSpPr>
      <p:grpSpPr>
        <a:xfrm>
          <a:off x="0" y="0"/>
          <a:ext cx="0" cy="0"/>
          <a:chOff x="0" y="0"/>
          <a:chExt cx="0" cy="0"/>
        </a:xfrm>
      </p:grpSpPr>
      <p:sp>
        <p:nvSpPr>
          <p:cNvPr id="5" name="Rectangle 4"/>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0" hasCustomPrompt="1"/>
          </p:nvPr>
        </p:nvSpPr>
        <p:spPr>
          <a:xfrm>
            <a:off x="616401" y="2220247"/>
            <a:ext cx="4882699" cy="3901157"/>
          </a:xfrm>
          <a:prstGeom prst="rect">
            <a:avLst/>
          </a:prstGeom>
        </p:spPr>
        <p:txBody>
          <a:bodyPr lIns="91420" tIns="45710" rIns="91420" bIns="45710">
            <a:noAutofit/>
          </a:bodyPr>
          <a:lstStyle>
            <a:lvl1pPr marL="232788" indent="-156601">
              <a:lnSpc>
                <a:spcPct val="95000"/>
              </a:lnSpc>
              <a:spcBef>
                <a:spcPts val="1480"/>
              </a:spcBef>
              <a:buClr>
                <a:schemeClr val="tx2"/>
              </a:buClr>
              <a:buSzPct val="60000"/>
              <a:buFont typeface="Arial"/>
              <a:buChar char="•"/>
              <a:defRPr sz="2667" b="0"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85156" indent="-152371">
              <a:lnSpc>
                <a:spcPct val="95000"/>
              </a:lnSpc>
              <a:spcBef>
                <a:spcPts val="600"/>
              </a:spcBef>
              <a:buClr>
                <a:schemeClr val="tx2"/>
              </a:buClr>
              <a:buSzPct val="60000"/>
              <a:buFont typeface="Arial"/>
              <a:buChar char="•"/>
              <a:defRPr sz="2400" b="0"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537527" indent="-152371">
              <a:buClr>
                <a:schemeClr val="tx2"/>
              </a:buClr>
              <a:buSzPct val="60000"/>
              <a:buFont typeface="Arial"/>
              <a:buChar char="•"/>
              <a:defRPr sz="2133" b="0" i="0">
                <a:solidFill>
                  <a:schemeClr val="bg1"/>
                </a:solidFill>
                <a:latin typeface="Arial" panose="020B0604020202020204" pitchFamily="34" charset="0"/>
                <a:ea typeface="Arial" panose="020B0604020202020204" pitchFamily="34" charset="0"/>
                <a:cs typeface="Arial" panose="020B0604020202020204" pitchFamily="34" charset="0"/>
              </a:defRPr>
            </a:lvl3pPr>
            <a:lvl4pPr marL="689896" indent="-152371">
              <a:buClr>
                <a:schemeClr val="tx2"/>
              </a:buClr>
              <a:buSzPct val="60000"/>
              <a:buFont typeface="Arial"/>
              <a:buChar char="•"/>
              <a:defRPr sz="1867" b="0" i="0">
                <a:solidFill>
                  <a:schemeClr val="bg1"/>
                </a:solidFill>
                <a:latin typeface="Arial" panose="020B0604020202020204" pitchFamily="34" charset="0"/>
                <a:ea typeface="Arial" panose="020B0604020202020204" pitchFamily="34" charset="0"/>
                <a:cs typeface="Arial" panose="020B0604020202020204" pitchFamily="34" charset="0"/>
              </a:defRPr>
            </a:lvl4pPr>
            <a:lvl5pPr marL="842266" indent="-152371">
              <a:buClr>
                <a:schemeClr val="tx2"/>
              </a:buClr>
              <a:buSzPct val="60000"/>
              <a:buFont typeface="Arial"/>
              <a:buChar char="•"/>
              <a:defRPr sz="1600" b="0" i="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itle Placeholder 5"/>
          <p:cNvSpPr>
            <a:spLocks noGrp="1"/>
          </p:cNvSpPr>
          <p:nvPr>
            <p:ph type="title"/>
          </p:nvPr>
        </p:nvSpPr>
        <p:spPr bwMode="auto">
          <a:xfrm>
            <a:off x="583691" y="455090"/>
            <a:ext cx="4915412" cy="97578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defRPr sz="4267">
                <a:solidFill>
                  <a:schemeClr val="bg1"/>
                </a:solidFill>
                <a:latin typeface="Arial" panose="020B0604020202020204" pitchFamily="34" charset="0"/>
                <a:cs typeface="Arial" panose="020B0604020202020204" pitchFamily="34" charset="0"/>
              </a:defRPr>
            </a:lvl1pPr>
          </a:lstStyle>
          <a:p>
            <a:pPr lvl="0"/>
            <a:r>
              <a:rPr lang="en-GB"/>
              <a:t>Click to edit Master title style</a:t>
            </a:r>
          </a:p>
        </p:txBody>
      </p:sp>
    </p:spTree>
    <p:extLst>
      <p:ext uri="{BB962C8B-B14F-4D97-AF65-F5344CB8AC3E}">
        <p14:creationId xmlns:p14="http://schemas.microsoft.com/office/powerpoint/2010/main" val="4130277356"/>
      </p:ext>
    </p:extLst>
  </p:cSld>
  <p:clrMapOvr>
    <a:masterClrMapping/>
  </p:clrMapOvr>
  <p:extLst>
    <p:ext uri="{DCECCB84-F9BA-43D5-87BE-67443E8EF086}">
      <p15:sldGuideLst xmlns:p15="http://schemas.microsoft.com/office/powerpoint/2012/main">
        <p15:guide id="2" pos="288">
          <p15:clr>
            <a:srgbClr val="FBAE40"/>
          </p15:clr>
        </p15:guide>
        <p15:guide id="3" pos="2598">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_Half_Page_Text">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58803" y="2209800"/>
            <a:ext cx="5103284" cy="2438400"/>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6" name="Text Placeholder 5"/>
          <p:cNvSpPr>
            <a:spLocks noGrp="1"/>
          </p:cNvSpPr>
          <p:nvPr>
            <p:ph type="body" sz="quarter" idx="10"/>
          </p:nvPr>
        </p:nvSpPr>
        <p:spPr>
          <a:xfrm>
            <a:off x="6796622" y="709083"/>
            <a:ext cx="4734983" cy="5412316"/>
          </a:xfrm>
          <a:prstGeom prst="rect">
            <a:avLst/>
          </a:prstGeom>
        </p:spPr>
        <p:txBody>
          <a:bodyPr lIns="0" rIns="0" anchor="ctr" anchorCtr="0"/>
          <a:lstStyle>
            <a:lvl1pPr marL="226440" indent="-226440">
              <a:lnSpc>
                <a:spcPct val="100000"/>
              </a:lnSpc>
              <a:buClr>
                <a:schemeClr val="tx1"/>
              </a:buClr>
              <a:buSzPct val="60000"/>
              <a:buFont typeface="Arial" panose="020B0604020202020204" pitchFamily="34" charset="0"/>
              <a:buChar char="•"/>
              <a:tabLst>
                <a:tab pos="304739" algn="l"/>
              </a:tabLst>
              <a:defRPr sz="3200">
                <a:latin typeface="Arial" panose="020B0604020202020204" pitchFamily="34" charset="0"/>
                <a:cs typeface="Arial" panose="020B0604020202020204" pitchFamily="34" charset="0"/>
              </a:defRPr>
            </a:lvl1pPr>
            <a:lvl2pPr marL="461343" indent="-228556">
              <a:lnSpc>
                <a:spcPct val="100000"/>
              </a:lnSpc>
              <a:buClr>
                <a:schemeClr val="tx1"/>
              </a:buClr>
              <a:buSzPct val="60000"/>
              <a:buFont typeface="Arial" panose="020B0604020202020204" pitchFamily="34" charset="0"/>
              <a:buChar char="•"/>
              <a:defRPr sz="3200">
                <a:latin typeface="Arial" panose="020B0604020202020204" pitchFamily="34" charset="0"/>
                <a:cs typeface="Arial" panose="020B0604020202020204" pitchFamily="34" charset="0"/>
              </a:defRPr>
            </a:lvl2pPr>
            <a:lvl3pPr marL="609479" indent="-156601">
              <a:lnSpc>
                <a:spcPct val="100000"/>
              </a:lnSpc>
              <a:buClr>
                <a:schemeClr val="tx1"/>
              </a:buClr>
              <a:buSzPct val="60000"/>
              <a:buFont typeface="Arial" panose="020B0604020202020204" pitchFamily="34" charset="0"/>
              <a:buChar char="•"/>
              <a:defRPr sz="2667">
                <a:latin typeface="Arial" panose="020B0604020202020204" pitchFamily="34" charset="0"/>
                <a:cs typeface="Arial" panose="020B0604020202020204" pitchFamily="34" charset="0"/>
              </a:defRPr>
            </a:lvl3pPr>
            <a:lvl4pPr marL="766081" indent="-156601">
              <a:lnSpc>
                <a:spcPct val="100000"/>
              </a:lnSpc>
              <a:buClr>
                <a:schemeClr val="tx1"/>
              </a:buClr>
              <a:buSzPct val="60000"/>
              <a:buFont typeface="Arial" panose="020B0604020202020204" pitchFamily="34" charset="0"/>
              <a:buChar char="•"/>
              <a:tabLst/>
              <a:defRPr sz="2400">
                <a:latin typeface="Arial" panose="020B0604020202020204" pitchFamily="34" charset="0"/>
                <a:cs typeface="Arial" panose="020B0604020202020204" pitchFamily="34" charset="0"/>
              </a:defRPr>
            </a:lvl4pPr>
            <a:lvl5pPr marL="992522" indent="-150255">
              <a:lnSpc>
                <a:spcPct val="100000"/>
              </a:lnSpc>
              <a:buClr>
                <a:schemeClr val="tx1"/>
              </a:buClr>
              <a:buSzPct val="60000"/>
              <a:buFont typeface="Arial" panose="020B0604020202020204" pitchFamily="34" charset="0"/>
              <a:buChar char="•"/>
              <a:defRPr sz="2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690394"/>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6">
          <p15:clr>
            <a:srgbClr val="FBAE40"/>
          </p15:clr>
        </p15:guide>
        <p15:guide id="4" pos="267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Half_Page_Text_2 column">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680720"/>
            <a:ext cx="5078396" cy="87376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6" name="Text Placeholder 5"/>
          <p:cNvSpPr>
            <a:spLocks noGrp="1"/>
          </p:cNvSpPr>
          <p:nvPr>
            <p:ph type="body" sz="quarter" idx="10"/>
          </p:nvPr>
        </p:nvSpPr>
        <p:spPr>
          <a:xfrm>
            <a:off x="6796622" y="680720"/>
            <a:ext cx="4734983" cy="5440680"/>
          </a:xfrm>
          <a:prstGeom prst="rect">
            <a:avLst/>
          </a:prstGeom>
        </p:spPr>
        <p:txBody>
          <a:bodyPr lIns="0" rIns="0"/>
          <a:lstStyle>
            <a:lvl1pPr marL="152371" indent="-152371">
              <a:lnSpc>
                <a:spcPct val="100000"/>
              </a:lnSpc>
              <a:buClr>
                <a:schemeClr val="tx1"/>
              </a:buClr>
              <a:buSzPct val="60000"/>
              <a:defRPr sz="2667">
                <a:latin typeface="Arial" panose="020B0604020202020204" pitchFamily="34" charset="0"/>
                <a:cs typeface="Arial" panose="020B0604020202020204" pitchFamily="34" charset="0"/>
              </a:defRPr>
            </a:lvl1pPr>
            <a:lvl2pPr marL="304739" indent="-152371">
              <a:lnSpc>
                <a:spcPct val="100000"/>
              </a:lnSpc>
              <a:buClr>
                <a:schemeClr val="tx1"/>
              </a:buClr>
              <a:buSzPct val="60000"/>
              <a:defRPr sz="2667">
                <a:latin typeface="Arial" panose="020B0604020202020204" pitchFamily="34" charset="0"/>
                <a:cs typeface="Arial" panose="020B0604020202020204" pitchFamily="34" charset="0"/>
              </a:defRPr>
            </a:lvl2pPr>
            <a:lvl3pPr marL="457110" indent="-152371">
              <a:lnSpc>
                <a:spcPct val="100000"/>
              </a:lnSpc>
              <a:buClr>
                <a:schemeClr val="tx1"/>
              </a:buClr>
              <a:buSzPct val="60000"/>
              <a:defRPr sz="2400">
                <a:latin typeface="Arial" panose="020B0604020202020204" pitchFamily="34" charset="0"/>
                <a:cs typeface="Arial" panose="020B0604020202020204" pitchFamily="34" charset="0"/>
              </a:defRPr>
            </a:lvl3pPr>
            <a:lvl4pPr marL="609479" indent="-165067">
              <a:lnSpc>
                <a:spcPct val="100000"/>
              </a:lnSpc>
              <a:buClr>
                <a:schemeClr val="tx1"/>
              </a:buClr>
              <a:buSzPct val="60000"/>
              <a:defRPr sz="2133">
                <a:latin typeface="Arial" panose="020B0604020202020204" pitchFamily="34" charset="0"/>
                <a:cs typeface="Arial" panose="020B0604020202020204" pitchFamily="34" charset="0"/>
              </a:defRPr>
            </a:lvl4pPr>
            <a:lvl5pPr marL="766081" indent="-156601">
              <a:lnSpc>
                <a:spcPct val="100000"/>
              </a:lnSpc>
              <a:buClr>
                <a:schemeClr val="tx1"/>
              </a:buClr>
              <a:buSzPct val="60000"/>
              <a:defRPr sz="21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583691" y="2213127"/>
            <a:ext cx="5078396" cy="3908277"/>
          </a:xfrm>
          <a:prstGeom prst="rect">
            <a:avLst/>
          </a:prstGeom>
        </p:spPr>
        <p:txBody>
          <a:bodyPr/>
          <a:lstStyle>
            <a:lvl1pPr marL="152371" indent="-152371">
              <a:buClr>
                <a:schemeClr val="tx2"/>
              </a:buClr>
              <a:buSzPct val="60000"/>
              <a:defRPr lang="en-US" sz="2667" kern="1200" dirty="0" smtClean="0">
                <a:solidFill>
                  <a:schemeClr val="bg1"/>
                </a:solidFill>
                <a:latin typeface="Arial" panose="020B0604020202020204" pitchFamily="34" charset="0"/>
                <a:ea typeface="ＭＳ Ｐゴシック" charset="0"/>
                <a:cs typeface="Arial" panose="020B0604020202020204" pitchFamily="34" charset="0"/>
              </a:defRPr>
            </a:lvl1pPr>
            <a:lvl2pPr marL="304739" indent="-152371">
              <a:buClr>
                <a:schemeClr val="tx2"/>
              </a:buClr>
              <a:buSzPct val="60000"/>
              <a:defRPr sz="2667">
                <a:solidFill>
                  <a:schemeClr val="bg1"/>
                </a:solidFill>
                <a:latin typeface="Arial" panose="020B0604020202020204" pitchFamily="34" charset="0"/>
                <a:cs typeface="Arial" panose="020B0604020202020204" pitchFamily="34" charset="0"/>
              </a:defRPr>
            </a:lvl2pPr>
            <a:lvl3pPr marL="457110" indent="-152371">
              <a:buClr>
                <a:schemeClr val="tx2"/>
              </a:buClr>
              <a:buSzPct val="60000"/>
              <a:defRPr sz="2400">
                <a:solidFill>
                  <a:schemeClr val="bg1"/>
                </a:solidFill>
                <a:latin typeface="Arial" panose="020B0604020202020204" pitchFamily="34" charset="0"/>
                <a:cs typeface="Arial" panose="020B0604020202020204" pitchFamily="34" charset="0"/>
              </a:defRPr>
            </a:lvl3pPr>
            <a:lvl4pPr marL="609479" indent="-165067">
              <a:buClr>
                <a:schemeClr val="tx2"/>
              </a:buClr>
              <a:buSzPct val="60000"/>
              <a:defRPr sz="2133">
                <a:solidFill>
                  <a:schemeClr val="bg1"/>
                </a:solidFill>
                <a:latin typeface="Arial" panose="020B0604020202020204" pitchFamily="34" charset="0"/>
                <a:cs typeface="Arial" panose="020B0604020202020204" pitchFamily="34" charset="0"/>
              </a:defRPr>
            </a:lvl4pPr>
            <a:lvl5pPr marL="766081" indent="-156601">
              <a:buClr>
                <a:schemeClr val="tx2"/>
              </a:buClr>
              <a:buSzPct val="60000"/>
              <a:defRPr sz="2133">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420920"/>
      </p:ext>
    </p:extLst>
  </p:cSld>
  <p:clrMapOvr>
    <a:masterClrMapping/>
  </p:clrMapOvr>
  <p:extLst>
    <p:ext uri="{DCECCB84-F9BA-43D5-87BE-67443E8EF086}">
      <p15:sldGuideLst xmlns:p15="http://schemas.microsoft.com/office/powerpoint/2012/main">
        <p15:guide id="4" pos="2675">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4_Half_Page_Picture_Caption">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7" name="Picture Placeholder 6"/>
          <p:cNvSpPr>
            <a:spLocks noGrp="1"/>
          </p:cNvSpPr>
          <p:nvPr>
            <p:ph type="pic" sz="quarter" idx="10"/>
          </p:nvPr>
        </p:nvSpPr>
        <p:spPr>
          <a:xfrm>
            <a:off x="6786039" y="709087"/>
            <a:ext cx="4745567" cy="4486461"/>
          </a:xfrm>
          <a:prstGeom prst="rect">
            <a:avLst/>
          </a:prstGeom>
        </p:spPr>
        <p:txBody>
          <a:bodyPr anchor="ctr" anchorCtr="0"/>
          <a:lstStyle>
            <a:lvl1pPr marL="0" indent="0" algn="ctr">
              <a:buNone/>
              <a:defRPr>
                <a:latin typeface="Arial" panose="020B0604020202020204" pitchFamily="34" charset="0"/>
                <a:cs typeface="Arial" panose="020B0604020202020204" pitchFamily="34" charset="0"/>
              </a:defRPr>
            </a:lvl1pPr>
          </a:lstStyle>
          <a:p>
            <a:endParaRPr lang="en-US"/>
          </a:p>
        </p:txBody>
      </p:sp>
      <p:sp>
        <p:nvSpPr>
          <p:cNvPr id="9" name="Text Placeholder 8"/>
          <p:cNvSpPr>
            <a:spLocks noGrp="1"/>
          </p:cNvSpPr>
          <p:nvPr>
            <p:ph type="body" sz="quarter" idx="11"/>
          </p:nvPr>
        </p:nvSpPr>
        <p:spPr>
          <a:xfrm>
            <a:off x="6786039" y="5416473"/>
            <a:ext cx="4745567" cy="700193"/>
          </a:xfrm>
          <a:prstGeom prst="rect">
            <a:avLst/>
          </a:prstGeom>
        </p:spPr>
        <p:txBody>
          <a:bodyPr lIns="0" tIns="0" rIns="0" bIns="0"/>
          <a:lstStyle>
            <a:lvl1pPr marL="0" indent="0">
              <a:buNone/>
              <a:defRPr sz="1867">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802635907"/>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75000"/>
                </a:schemeClr>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999260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5_Half_Page_Picture">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tx2"/>
              </a:solidFill>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7" name="Picture Placeholder 6"/>
          <p:cNvSpPr>
            <a:spLocks noGrp="1"/>
          </p:cNvSpPr>
          <p:nvPr>
            <p:ph type="pic" sz="quarter" idx="10"/>
          </p:nvPr>
        </p:nvSpPr>
        <p:spPr>
          <a:xfrm>
            <a:off x="6786039" y="709088"/>
            <a:ext cx="4745567" cy="5412315"/>
          </a:xfrm>
          <a:prstGeom prst="rect">
            <a:avLst/>
          </a:prstGeom>
        </p:spPr>
        <p:txBody>
          <a:bodyPr anchor="ctr" anchorCtr="0"/>
          <a:lstStyle>
            <a:lvl1pPr marL="0" indent="0" algn="ctr">
              <a:buNone/>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86964543"/>
      </p:ext>
    </p:extLst>
  </p:cSld>
  <p:clrMapOvr>
    <a:masterClrMapping/>
  </p:clrMapOvr>
  <p:extLst>
    <p:ext uri="{DCECCB84-F9BA-43D5-87BE-67443E8EF086}">
      <p15:sldGuideLst xmlns:p15="http://schemas.microsoft.com/office/powerpoint/2012/main">
        <p15:guide id="1" orient="horz" pos="1044">
          <p15:clr>
            <a:srgbClr val="FBAE40"/>
          </p15:clr>
        </p15:guide>
        <p15:guide id="2" pos="26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6_Half_Page_Headline Only">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solidFill>
                <a:schemeClr val="bg1"/>
              </a:solidFill>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Tree>
    <p:extLst>
      <p:ext uri="{BB962C8B-B14F-4D97-AF65-F5344CB8AC3E}">
        <p14:creationId xmlns:p14="http://schemas.microsoft.com/office/powerpoint/2010/main" val="2762757920"/>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7_Half_Page_Picture_Full">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7" name="Picture Placeholder 6"/>
          <p:cNvSpPr>
            <a:spLocks noGrp="1"/>
          </p:cNvSpPr>
          <p:nvPr>
            <p:ph type="pic" sz="quarter" idx="10"/>
          </p:nvPr>
        </p:nvSpPr>
        <p:spPr>
          <a:xfrm>
            <a:off x="6106794" y="0"/>
            <a:ext cx="6085209" cy="6858000"/>
          </a:xfrm>
          <a:prstGeom prst="rect">
            <a:avLst/>
          </a:prstGeom>
        </p:spPr>
        <p:txBody>
          <a:bodyPr anchor="ctr" anchorCtr="0"/>
          <a:lstStyle>
            <a:lvl1pPr marL="0" indent="0" algn="ctr">
              <a:buNone/>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802296379"/>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3">
          <p15:clr>
            <a:srgbClr val="FBAE40"/>
          </p15:clr>
        </p15:guide>
        <p15:guide id="4" pos="2675">
          <p15:clr>
            <a:srgbClr val="FBAE40"/>
          </p15:clr>
        </p15:guide>
        <p15:guide id="7" pos="320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8_Half_Page_Chart">
    <p:spTree>
      <p:nvGrpSpPr>
        <p:cNvPr id="1" name=""/>
        <p:cNvGrpSpPr/>
        <p:nvPr/>
      </p:nvGrpSpPr>
      <p:grpSpPr>
        <a:xfrm>
          <a:off x="0" y="0"/>
          <a:ext cx="0" cy="0"/>
          <a:chOff x="0" y="0"/>
          <a:chExt cx="0" cy="0"/>
        </a:xfrm>
      </p:grpSpPr>
      <p:sp>
        <p:nvSpPr>
          <p:cNvPr id="4" name="Rectangle 3"/>
          <p:cNvSpPr/>
          <p:nvPr userDrawn="1"/>
        </p:nvSpPr>
        <p:spPr>
          <a:xfrm>
            <a:off x="2" y="0"/>
            <a:ext cx="6106791"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a:latin typeface="Arial" panose="020B0604020202020204" pitchFamily="34" charset="0"/>
              <a:cs typeface="Arial" panose="020B0604020202020204" pitchFamily="34" charset="0"/>
            </a:endParaRPr>
          </a:p>
        </p:txBody>
      </p:sp>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6" name="Chart Placeholder 5"/>
          <p:cNvSpPr>
            <a:spLocks noGrp="1"/>
          </p:cNvSpPr>
          <p:nvPr>
            <p:ph type="chart" sz="quarter" idx="10"/>
          </p:nvPr>
        </p:nvSpPr>
        <p:spPr>
          <a:xfrm>
            <a:off x="6786039" y="670984"/>
            <a:ext cx="4745567" cy="5450416"/>
          </a:xfrm>
          <a:prstGeom prst="rect">
            <a:avLst/>
          </a:prstGeom>
        </p:spPr>
        <p:txBody>
          <a:bodyPr anchor="ctr" anchorCtr="0"/>
          <a:lstStyle>
            <a:lvl1pPr marL="0" indent="0" algn="ctr">
              <a:buNone/>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72056002"/>
      </p:ext>
    </p:extLst>
  </p:cSld>
  <p:clrMapOvr>
    <a:masterClrMapping/>
  </p:clrMapOvr>
  <p:extLst>
    <p:ext uri="{DCECCB84-F9BA-43D5-87BE-67443E8EF086}">
      <p15:sldGuideLst xmlns:p15="http://schemas.microsoft.com/office/powerpoint/2012/main">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9_Half_Page_Table">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91" y="2212977"/>
            <a:ext cx="5078396" cy="2432051"/>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912103" rtl="0" eaLnBrk="1" fontAlgn="base" hangingPunct="1">
              <a:lnSpc>
                <a:spcPct val="85000"/>
              </a:lnSpc>
              <a:spcBef>
                <a:spcPct val="0"/>
              </a:spcBef>
              <a:spcAft>
                <a:spcPct val="0"/>
              </a:spcAft>
              <a:defRPr lang="en-GB" sz="4267" kern="1200" dirty="0">
                <a:solidFill>
                  <a:schemeClr val="bg1"/>
                </a:solidFill>
                <a:latin typeface="Arial" panose="020B0604020202020204" pitchFamily="34" charset="0"/>
                <a:ea typeface="ＭＳ Ｐゴシック" charset="0"/>
                <a:cs typeface="Arial" panose="020B0604020202020204" pitchFamily="34" charset="0"/>
              </a:defRPr>
            </a:lvl1pPr>
          </a:lstStyle>
          <a:p>
            <a:pPr lvl="0"/>
            <a:r>
              <a:rPr lang="en-GB"/>
              <a:t>Click to edit Master title style</a:t>
            </a:r>
          </a:p>
        </p:txBody>
      </p:sp>
      <p:sp>
        <p:nvSpPr>
          <p:cNvPr id="7" name="Table Placeholder 6"/>
          <p:cNvSpPr>
            <a:spLocks noGrp="1"/>
          </p:cNvSpPr>
          <p:nvPr>
            <p:ph type="tbl" sz="quarter" idx="10"/>
          </p:nvPr>
        </p:nvSpPr>
        <p:spPr>
          <a:xfrm>
            <a:off x="6786039" y="670984"/>
            <a:ext cx="4745567" cy="5450416"/>
          </a:xfrm>
          <a:prstGeom prst="rect">
            <a:avLst/>
          </a:prstGeom>
        </p:spPr>
        <p:txBody>
          <a:bodyPr anchor="ctr" anchorCtr="0"/>
          <a:lstStyle>
            <a:lvl1pPr marL="0" indent="0" algn="ctr">
              <a:buNone/>
              <a:defRPr>
                <a:latin typeface="Arial" panose="020B0604020202020204" pitchFamily="34" charset="0"/>
                <a:cs typeface="Arial" panose="020B0604020202020204" pitchFamily="34" charset="0"/>
              </a:defRPr>
            </a:lvl1pPr>
          </a:lstStyle>
          <a:p>
            <a:endParaRPr lang="en-US"/>
          </a:p>
        </p:txBody>
      </p:sp>
      <p:sp>
        <p:nvSpPr>
          <p:cNvPr id="8" name="Rectangle 4"/>
          <p:cNvSpPr>
            <a:spLocks noChangeArrowheads="1"/>
          </p:cNvSpPr>
          <p:nvPr userDrawn="1"/>
        </p:nvSpPr>
        <p:spPr bwMode="ltGray">
          <a:xfrm>
            <a:off x="636907" y="6322222"/>
            <a:ext cx="4542703" cy="206014"/>
          </a:xfrm>
          <a:prstGeom prst="rect">
            <a:avLst/>
          </a:prstGeom>
          <a:noFill/>
          <a:ln w="9525">
            <a:noFill/>
            <a:miter lim="800000"/>
            <a:headEnd/>
            <a:tailEnd/>
          </a:ln>
          <a:effectLst/>
        </p:spPr>
        <p:txBody>
          <a:bodyPr wrap="square" lIns="82104" tIns="41051" rIns="82104" bIns="41051" anchor="b">
            <a:spAutoFit/>
          </a:bodyPr>
          <a:lstStyle/>
          <a:p>
            <a:pPr algn="l" defTabSz="814164" rtl="0" fontAlgn="auto">
              <a:spcBef>
                <a:spcPts val="0"/>
              </a:spcBef>
              <a:spcAft>
                <a:spcPts val="0"/>
              </a:spcAft>
              <a:defRPr/>
            </a:pPr>
            <a:r>
              <a:rPr lang="en-US" sz="800" kern="1200" spc="27" baseline="0">
                <a:solidFill>
                  <a:schemeClr val="accent1">
                    <a:lumMod val="75000"/>
                  </a:schemeClr>
                </a:solidFill>
                <a:latin typeface="Arial" panose="020B0604020202020204" pitchFamily="34" charset="0"/>
                <a:ea typeface="+mn-ea"/>
                <a:cs typeface="Arial" panose="020B0604020202020204" pitchFamily="34" charset="0"/>
              </a:rPr>
              <a:t>© 2017  Cisco and/or its affiliates. All rights reserved.   Cisco Confidential</a:t>
            </a:r>
          </a:p>
        </p:txBody>
      </p:sp>
    </p:spTree>
    <p:extLst>
      <p:ext uri="{BB962C8B-B14F-4D97-AF65-F5344CB8AC3E}">
        <p14:creationId xmlns:p14="http://schemas.microsoft.com/office/powerpoint/2010/main" val="3205676932"/>
      </p:ext>
    </p:extLst>
  </p:cSld>
  <p:clrMapOvr>
    <a:masterClrMapping/>
  </p:clrMapOvr>
  <p:extLst>
    <p:ext uri="{DCECCB84-F9BA-43D5-87BE-67443E8EF086}">
      <p15:sldGuideLst xmlns:p15="http://schemas.microsoft.com/office/powerpoint/2012/main">
        <p15:guide id="1" orient="horz" pos="1044">
          <p15:clr>
            <a:srgbClr val="FBAE40"/>
          </p15:clr>
        </p15:guide>
        <p15:guide id="3" orient="horz" pos="2196">
          <p15:clr>
            <a:srgbClr val="FBAE40"/>
          </p15:clr>
        </p15:guide>
        <p15:guide id="4" pos="2675">
          <p15:clr>
            <a:srgbClr val="FBAE40"/>
          </p15:clr>
        </p15:guide>
        <p15:guide id="7" pos="320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5" name="Freeform 6"/>
          <p:cNvSpPr>
            <a:spLocks noChangeAspect="1" noEditPoints="1"/>
          </p:cNvSpPr>
          <p:nvPr userDrawn="1"/>
        </p:nvSpPr>
        <p:spPr bwMode="auto">
          <a:xfrm>
            <a:off x="5017328" y="2838774"/>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121904" tIns="60952" rIns="121904" bIns="60952"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8992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Closing Slide_for events">
    <p:spTree>
      <p:nvGrpSpPr>
        <p:cNvPr id="1" name=""/>
        <p:cNvGrpSpPr/>
        <p:nvPr/>
      </p:nvGrpSpPr>
      <p:grpSpPr>
        <a:xfrm>
          <a:off x="0" y="0"/>
          <a:ext cx="0" cy="0"/>
          <a:chOff x="0" y="0"/>
          <a:chExt cx="0" cy="0"/>
        </a:xfrm>
      </p:grpSpPr>
      <p:pic>
        <p:nvPicPr>
          <p:cNvPr id="3" name="Picture 2" descr="Cisco Networking Academy_Slides_v2_closing-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90" y="0"/>
            <a:ext cx="12190815" cy="6858000"/>
          </a:xfrm>
          <a:prstGeom prst="rect">
            <a:avLst/>
          </a:prstGeom>
        </p:spPr>
      </p:pic>
      <p:sp>
        <p:nvSpPr>
          <p:cNvPr id="5" name="Freeform 6"/>
          <p:cNvSpPr>
            <a:spLocks noChangeAspect="1" noEditPoints="1"/>
          </p:cNvSpPr>
          <p:nvPr userDrawn="1"/>
        </p:nvSpPr>
        <p:spPr bwMode="auto">
          <a:xfrm>
            <a:off x="5017328" y="2838774"/>
            <a:ext cx="2157349" cy="114609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1"/>
          </a:solidFill>
          <a:ln w="0">
            <a:noFill/>
            <a:prstDash val="solid"/>
            <a:round/>
            <a:headEnd/>
            <a:tailEnd/>
          </a:ln>
        </p:spPr>
        <p:txBody>
          <a:bodyPr vert="horz" wrap="square" lIns="121904" tIns="60952" rIns="121904" bIns="60952" numCol="1" anchor="t" anchorCtr="0" compatLnSpc="1">
            <a:prstTxWarp prst="textNoShape">
              <a:avLst/>
            </a:prstTxWarp>
          </a:bodyPr>
          <a:lstStyle/>
          <a:p>
            <a:endParaRPr lang="en-US"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415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40"/>
            <a:ext cx="9144000" cy="1655763"/>
          </a:xfrm>
        </p:spPr>
        <p:txBody>
          <a:bodyPr/>
          <a:lstStyle>
            <a:lvl1pPr marL="0" indent="0" algn="ctr">
              <a:buNone/>
              <a:defRPr sz="2400"/>
            </a:lvl1pPr>
            <a:lvl2pPr marL="457119" indent="0" algn="ctr">
              <a:buNone/>
              <a:defRPr sz="2000"/>
            </a:lvl2pPr>
            <a:lvl3pPr marL="914241" indent="0" algn="ctr">
              <a:buNone/>
              <a:defRPr sz="1800"/>
            </a:lvl3pPr>
            <a:lvl4pPr marL="1371360" indent="0" algn="ctr">
              <a:buNone/>
              <a:defRPr sz="1600"/>
            </a:lvl4pPr>
            <a:lvl5pPr marL="1828480" indent="0" algn="ctr">
              <a:buNone/>
              <a:defRPr sz="1600"/>
            </a:lvl5pPr>
            <a:lvl6pPr marL="2285602" indent="0" algn="ctr">
              <a:buNone/>
              <a:defRPr sz="1600"/>
            </a:lvl6pPr>
            <a:lvl7pPr marL="2742721" indent="0" algn="ctr">
              <a:buNone/>
              <a:defRPr sz="1600"/>
            </a:lvl7pPr>
            <a:lvl8pPr marL="3199840" indent="0" algn="ctr">
              <a:buNone/>
              <a:defRPr sz="1600"/>
            </a:lvl8pPr>
            <a:lvl9pPr marL="365695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C11909-BB21-4BEE-BF4C-A7DF38B670BC}" type="datetimeFigureOut">
              <a:rPr lang="en-US" smtClean="0"/>
              <a:t>2/17/21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E17DE9-7EA1-432F-971F-8F89B0F9E0A5}" type="slidenum">
              <a:rPr lang="en-US" smtClean="0"/>
              <a:t>‹#›</a:t>
            </a:fld>
            <a:endParaRPr lang="en-US"/>
          </a:p>
        </p:txBody>
      </p:sp>
    </p:spTree>
    <p:extLst>
      <p:ext uri="{BB962C8B-B14F-4D97-AF65-F5344CB8AC3E}">
        <p14:creationId xmlns:p14="http://schemas.microsoft.com/office/powerpoint/2010/main" val="3983325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625995" y="5158358"/>
            <a:ext cx="11061895" cy="384175"/>
          </a:xfrm>
          <a:prstGeom prst="rect">
            <a:avLst/>
          </a:prstGeom>
        </p:spPr>
        <p:txBody>
          <a:bodyPr lIns="91420" tIns="45710" rIns="91420" bIns="45710" anchor="b" anchorCtr="0">
            <a:noAutofit/>
          </a:bodyPr>
          <a:lstStyle>
            <a:lvl1pPr marL="0" indent="0" algn="l">
              <a:buNone/>
              <a:defRPr sz="2133" b="0" i="0">
                <a:solidFill>
                  <a:schemeClr val="bg1"/>
                </a:solidFill>
                <a:latin typeface="+mn-lt"/>
                <a:cs typeface="CiscoSansTT ExtraLight"/>
              </a:defRPr>
            </a:lvl1pPr>
            <a:lvl2pPr marL="457130" indent="0" algn="ctr">
              <a:buNone/>
              <a:defRPr>
                <a:solidFill>
                  <a:schemeClr val="tx1">
                    <a:tint val="75000"/>
                  </a:schemeClr>
                </a:solidFill>
              </a:defRPr>
            </a:lvl2pPr>
            <a:lvl3pPr marL="914270" indent="0" algn="ctr">
              <a:buNone/>
              <a:defRPr>
                <a:solidFill>
                  <a:schemeClr val="tx1">
                    <a:tint val="75000"/>
                  </a:schemeClr>
                </a:solidFill>
              </a:defRPr>
            </a:lvl3pPr>
            <a:lvl4pPr marL="1371404" indent="0" algn="ctr">
              <a:buNone/>
              <a:defRPr>
                <a:solidFill>
                  <a:schemeClr val="tx1">
                    <a:tint val="75000"/>
                  </a:schemeClr>
                </a:solidFill>
              </a:defRPr>
            </a:lvl4pPr>
            <a:lvl5pPr marL="1828542" indent="0" algn="ctr">
              <a:buNone/>
              <a:defRPr>
                <a:solidFill>
                  <a:schemeClr val="tx1">
                    <a:tint val="75000"/>
                  </a:schemeClr>
                </a:solidFill>
              </a:defRPr>
            </a:lvl5pPr>
            <a:lvl6pPr marL="2285672" indent="0" algn="ctr">
              <a:buNone/>
              <a:defRPr>
                <a:solidFill>
                  <a:schemeClr val="tx1">
                    <a:tint val="75000"/>
                  </a:schemeClr>
                </a:solidFill>
              </a:defRPr>
            </a:lvl6pPr>
            <a:lvl7pPr marL="2742813" indent="0" algn="ctr">
              <a:buNone/>
              <a:defRPr>
                <a:solidFill>
                  <a:schemeClr val="tx1">
                    <a:tint val="75000"/>
                  </a:schemeClr>
                </a:solidFill>
              </a:defRPr>
            </a:lvl7pPr>
            <a:lvl8pPr marL="3199947" indent="0" algn="ctr">
              <a:buNone/>
              <a:defRPr>
                <a:solidFill>
                  <a:schemeClr val="tx1">
                    <a:tint val="75000"/>
                  </a:schemeClr>
                </a:solidFill>
              </a:defRPr>
            </a:lvl8pPr>
            <a:lvl9pPr marL="3657085"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625995" y="5478354"/>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625995" y="5798350"/>
            <a:ext cx="11061895" cy="384175"/>
          </a:xfrm>
          <a:prstGeom prst="rect">
            <a:avLst/>
          </a:prstGeom>
        </p:spPr>
        <p:txBody>
          <a:bodyPr lIns="91420" tIns="45710" rIns="91420" bIns="45710"/>
          <a:lstStyle>
            <a:lvl1pPr marL="0" indent="0" algn="l">
              <a:buFontTx/>
              <a:buNone/>
              <a:defRPr lang="en-US" sz="2133" b="0" i="0" kern="1200" dirty="0" smtClean="0">
                <a:solidFill>
                  <a:schemeClr val="bg1"/>
                </a:solidFill>
                <a:latin typeface="+mn-lt"/>
                <a:ea typeface="+mn-ea"/>
                <a:cs typeface="CiscoSansTT ExtraLight"/>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GB" dirty="0"/>
              <a:t>Date</a:t>
            </a:r>
          </a:p>
        </p:txBody>
      </p:sp>
      <p:sp>
        <p:nvSpPr>
          <p:cNvPr id="19" name="Text Placeholder 2"/>
          <p:cNvSpPr>
            <a:spLocks noGrp="1"/>
          </p:cNvSpPr>
          <p:nvPr>
            <p:ph type="body" sz="quarter" idx="13" hasCustomPrompt="1"/>
          </p:nvPr>
        </p:nvSpPr>
        <p:spPr>
          <a:xfrm>
            <a:off x="617723" y="4281951"/>
            <a:ext cx="11070167" cy="398668"/>
          </a:xfrm>
          <a:prstGeom prst="rect">
            <a:avLst/>
          </a:prstGeom>
        </p:spPr>
        <p:txBody>
          <a:bodyPr lIns="91420" tIns="45710" rIns="91420" bIns="45710"/>
          <a:lstStyle>
            <a:lvl1pPr marL="0" indent="0">
              <a:buFont typeface="Arial" panose="020B0604020202020204" pitchFamily="34" charset="0"/>
              <a:buNone/>
              <a:defRPr sz="2933" b="0" i="0" baseline="0">
                <a:solidFill>
                  <a:schemeClr val="bg1"/>
                </a:solidFill>
                <a:latin typeface="+mj-lt"/>
                <a:cs typeface="CiscoSansTT ExtraLight"/>
              </a:defRPr>
            </a:lvl1pPr>
            <a:lvl2pPr marL="406365" indent="0">
              <a:buNone/>
              <a:defRPr/>
            </a:lvl2pPr>
            <a:lvl3pPr marL="569854" indent="0">
              <a:buNone/>
              <a:defRPr/>
            </a:lvl3pPr>
            <a:lvl4pPr marL="688908" indent="0">
              <a:buNone/>
              <a:defRPr/>
            </a:lvl4pPr>
            <a:lvl5pPr marL="801608" indent="0">
              <a:buNone/>
              <a:defRPr/>
            </a:lvl5pPr>
          </a:lstStyle>
          <a:p>
            <a:pPr lvl="0"/>
            <a:r>
              <a:rPr lang="en-GB" dirty="0"/>
              <a:t>Subtitle Goes Here</a:t>
            </a:r>
          </a:p>
        </p:txBody>
      </p:sp>
      <p:sp>
        <p:nvSpPr>
          <p:cNvPr id="20" name="Title 1"/>
          <p:cNvSpPr>
            <a:spLocks noGrp="1"/>
          </p:cNvSpPr>
          <p:nvPr>
            <p:ph type="ctrTitle" hasCustomPrompt="1"/>
          </p:nvPr>
        </p:nvSpPr>
        <p:spPr>
          <a:xfrm>
            <a:off x="567687" y="3519969"/>
            <a:ext cx="11120203" cy="859640"/>
          </a:xfrm>
          <a:prstGeom prst="rect">
            <a:avLst/>
          </a:prstGeom>
        </p:spPr>
        <p:txBody>
          <a:bodyPr anchor="b"/>
          <a:lstStyle>
            <a:lvl1pPr marL="0" indent="0" algn="l">
              <a:lnSpc>
                <a:spcPct val="90000"/>
              </a:lnSpc>
              <a:buFont typeface="Arial" panose="020B0604020202020204" pitchFamily="34" charset="0"/>
              <a:buNone/>
              <a:defRPr sz="5333" b="0" i="0" spc="0" baseline="0">
                <a:solidFill>
                  <a:schemeClr val="bg1"/>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625995" y="521745"/>
            <a:ext cx="1060704" cy="563500"/>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3240499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bg1"/>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195095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dirty="0"/>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2099441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Segue_Whit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1"/>
          <p:cNvSpPr>
            <a:spLocks noGrp="1"/>
          </p:cNvSpPr>
          <p:nvPr>
            <p:ph type="ctrTitle" hasCustomPrompt="1"/>
          </p:nvPr>
        </p:nvSpPr>
        <p:spPr>
          <a:xfrm>
            <a:off x="555233" y="1220545"/>
            <a:ext cx="10130723" cy="3426595"/>
          </a:xfrm>
          <a:prstGeom prst="rect">
            <a:avLst/>
          </a:prstGeom>
          <a:noFill/>
        </p:spPr>
        <p:txBody>
          <a:bodyPr anchor="b">
            <a:noAutofit/>
          </a:bodyPr>
          <a:lstStyle>
            <a:lvl1pPr marL="0" indent="0" algn="l">
              <a:lnSpc>
                <a:spcPct val="90000"/>
              </a:lnSpc>
              <a:buFont typeface="Arial" panose="020B0604020202020204" pitchFamily="34" charset="0"/>
              <a:buNone/>
              <a:defRPr sz="6133" b="0" i="0" spc="0" baseline="0">
                <a:solidFill>
                  <a:schemeClr val="tx2"/>
                </a:solidFill>
                <a:latin typeface="+mj-lt"/>
                <a:ea typeface="CiscoSansTT Thin" charset="0"/>
                <a:cs typeface="CiscoSansTT Thin" charset="0"/>
              </a:defRPr>
            </a:lvl1pPr>
          </a:lstStyle>
          <a:p>
            <a:r>
              <a:rPr lang="en-GB" dirty="0"/>
              <a:t>Section Title Goes Here</a:t>
            </a:r>
            <a:endParaRPr lang="en-US" dirty="0"/>
          </a:p>
        </p:txBody>
      </p:sp>
    </p:spTree>
    <p:extLst>
      <p:ext uri="{BB962C8B-B14F-4D97-AF65-F5344CB8AC3E}">
        <p14:creationId xmlns:p14="http://schemas.microsoft.com/office/powerpoint/2010/main" val="3411925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bg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bg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292145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sp>
        <p:nvSpPr>
          <p:cNvPr id="3" name="Text Placeholder 9"/>
          <p:cNvSpPr>
            <a:spLocks noGrp="1"/>
          </p:cNvSpPr>
          <p:nvPr>
            <p:ph type="body" sz="quarter" idx="11"/>
          </p:nvPr>
        </p:nvSpPr>
        <p:spPr>
          <a:xfrm>
            <a:off x="624417" y="5221411"/>
            <a:ext cx="10389144" cy="465808"/>
          </a:xfrm>
          <a:prstGeom prst="rect">
            <a:avLst/>
          </a:prstGeom>
        </p:spPr>
        <p:txBody>
          <a:bodyPr wrap="square" lIns="91420" tIns="45710" rIns="91420" bIns="45710" anchor="b" anchorCtr="0">
            <a:noAutofit/>
          </a:bodyPr>
          <a:lstStyle>
            <a:lvl1pPr marL="0" indent="0" algn="l" defTabSz="804747">
              <a:lnSpc>
                <a:spcPct val="100000"/>
              </a:lnSpc>
              <a:spcBef>
                <a:spcPct val="50000"/>
              </a:spcBef>
              <a:buNone/>
              <a:defRPr sz="2933" b="0" i="0">
                <a:solidFill>
                  <a:schemeClr val="tx1"/>
                </a:solidFill>
                <a:latin typeface="+mn-lt"/>
                <a:cs typeface="CiscoSans ExtraLight"/>
              </a:defRPr>
            </a:lvl1pPr>
            <a:lvl2pPr>
              <a:buFont typeface="Arial" pitchFamily="34" charset="0"/>
              <a:buNone/>
              <a:defRPr sz="1467"/>
            </a:lvl2pPr>
            <a:lvl3pPr>
              <a:buFont typeface="Arial" pitchFamily="34" charset="0"/>
              <a:buNone/>
              <a:defRPr sz="1467"/>
            </a:lvl3pPr>
            <a:lvl4pPr>
              <a:buFont typeface="Arial" pitchFamily="34" charset="0"/>
              <a:buNone/>
              <a:defRPr sz="1467"/>
            </a:lvl4pPr>
            <a:lvl5pPr>
              <a:buFont typeface="Arial" pitchFamily="34" charset="0"/>
              <a:buNone/>
              <a:defRPr sz="1467"/>
            </a:lvl5pPr>
          </a:lstStyle>
          <a:p>
            <a:pPr lvl="0"/>
            <a:r>
              <a:rPr lang="en-US"/>
              <a:t>Click to edit Master text styles</a:t>
            </a:r>
          </a:p>
        </p:txBody>
      </p:sp>
      <p:sp>
        <p:nvSpPr>
          <p:cNvPr id="4" name="Title 1"/>
          <p:cNvSpPr>
            <a:spLocks noGrp="1"/>
          </p:cNvSpPr>
          <p:nvPr>
            <p:ph type="ctrTitle"/>
          </p:nvPr>
        </p:nvSpPr>
        <p:spPr>
          <a:xfrm>
            <a:off x="383897" y="2054069"/>
            <a:ext cx="10629664" cy="3038449"/>
          </a:xfrm>
          <a:prstGeom prst="rect">
            <a:avLst/>
          </a:prstGeom>
        </p:spPr>
        <p:txBody>
          <a:bodyPr>
            <a:noAutofit/>
          </a:bodyPr>
          <a:lstStyle>
            <a:lvl1pPr marL="244794" indent="-533277" algn="l">
              <a:lnSpc>
                <a:spcPct val="90000"/>
              </a:lnSpc>
              <a:defRPr sz="5333" b="0" i="1" spc="0" baseline="0">
                <a:solidFill>
                  <a:schemeClr val="tx2"/>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8747030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6" name="Text Placeholder 2"/>
          <p:cNvSpPr>
            <a:spLocks noGrp="1"/>
          </p:cNvSpPr>
          <p:nvPr>
            <p:ph type="body" sz="quarter" idx="11"/>
          </p:nvPr>
        </p:nvSpPr>
        <p:spPr bwMode="auto">
          <a:xfrm>
            <a:off x="666751" y="5244402"/>
            <a:ext cx="10852149" cy="641714"/>
          </a:xfrm>
          <a:prstGeom prst="rect">
            <a:avLst/>
          </a:prstGeom>
          <a:noFill/>
        </p:spPr>
        <p:txBody>
          <a:bodyPr wrap="square" lIns="182880" tIns="91440" rIns="182880" bIns="91440" numCol="1" anchor="ctr" anchorCtr="0" compatLnSpc="1">
            <a:prstTxWarp prst="textNoShape">
              <a:avLst/>
            </a:prstTxWarp>
            <a:spAutoFit/>
          </a:bodyPr>
          <a:lstStyle>
            <a:lvl1pPr marL="0" indent="0" algn="ctr">
              <a:lnSpc>
                <a:spcPts val="3867"/>
              </a:lnSpc>
              <a:spcBef>
                <a:spcPts val="0"/>
              </a:spcBef>
              <a:buNone/>
              <a:defRPr sz="320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79344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2"/>
            <a:ext cx="12401551" cy="3790949"/>
          </a:xfrm>
          <a:prstGeom prst="rect">
            <a:avLst/>
          </a:prstGeom>
          <a:solidFill>
            <a:schemeClr val="bg2"/>
          </a:solidFill>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
        <p:nvSpPr>
          <p:cNvPr id="4" name="Text Placeholder 3"/>
          <p:cNvSpPr>
            <a:spLocks noGrp="1"/>
          </p:cNvSpPr>
          <p:nvPr>
            <p:ph type="body" sz="quarter" idx="11"/>
          </p:nvPr>
        </p:nvSpPr>
        <p:spPr>
          <a:xfrm>
            <a:off x="598380" y="4072691"/>
            <a:ext cx="11152315" cy="716158"/>
          </a:xfrm>
          <a:prstGeom prst="rect">
            <a:avLst/>
          </a:prstGeom>
        </p:spPr>
        <p:txBody>
          <a:bodyPr vert="horz" wrap="square">
            <a:spAutoFit/>
          </a:bodyPr>
          <a:lstStyle>
            <a:lvl1pPr marL="0" indent="0">
              <a:buNone/>
              <a:defRPr sz="4267" baseline="0">
                <a:solidFill>
                  <a:schemeClr val="tx2"/>
                </a:solidFill>
                <a:latin typeface="+mj-lt"/>
              </a:defRPr>
            </a:lvl1pPr>
          </a:lstStyle>
          <a:p>
            <a:pPr lvl="0"/>
            <a:r>
              <a:rPr lang="en-US"/>
              <a:t>Click to edit Master text styles</a:t>
            </a:r>
          </a:p>
        </p:txBody>
      </p:sp>
    </p:spTree>
    <p:extLst>
      <p:ext uri="{BB962C8B-B14F-4D97-AF65-F5344CB8AC3E}">
        <p14:creationId xmlns:p14="http://schemas.microsoft.com/office/powerpoint/2010/main" val="70849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6464" cy="6858000"/>
          </a:xfrm>
          <a:prstGeom prst="rect">
            <a:avLst/>
          </a:prstGeom>
        </p:spPr>
        <p:txBody>
          <a:bodyPr vert="horz" lIns="91420" tIns="45710" rIns="91420" bIns="45710"/>
          <a:lstStyle>
            <a:lvl1pPr marL="0" indent="0" algn="ctr">
              <a:buNone/>
              <a:defRPr sz="2933"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298453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1_Full bleed photo">
    <p:spTree>
      <p:nvGrpSpPr>
        <p:cNvPr id="1" name=""/>
        <p:cNvGrpSpPr/>
        <p:nvPr/>
      </p:nvGrpSpPr>
      <p:grpSpPr>
        <a:xfrm>
          <a:off x="0" y="0"/>
          <a:ext cx="0" cy="0"/>
          <a:chOff x="0" y="0"/>
          <a:chExt cx="0" cy="0"/>
        </a:xfrm>
      </p:grpSpPr>
      <p:sp>
        <p:nvSpPr>
          <p:cNvPr id="4" name="Rectangle 3"/>
          <p:cNvSpPr/>
          <p:nvPr userDrawn="1"/>
        </p:nvSpPr>
        <p:spPr>
          <a:xfrm>
            <a:off x="0" y="0"/>
            <a:ext cx="12124267" cy="6858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latin typeface="+mj-lt"/>
            </a:endParaRPr>
          </a:p>
        </p:txBody>
      </p:sp>
      <p:sp>
        <p:nvSpPr>
          <p:cNvPr id="5" name="Rectangle 4"/>
          <p:cNvSpPr>
            <a:spLocks noChangeArrowheads="1"/>
          </p:cNvSpPr>
          <p:nvPr userDrawn="1"/>
        </p:nvSpPr>
        <p:spPr bwMode="ltGray">
          <a:xfrm>
            <a:off x="636906" y="6322205"/>
            <a:ext cx="4622389" cy="206025"/>
          </a:xfrm>
          <a:prstGeom prst="rect">
            <a:avLst/>
          </a:prstGeom>
          <a:noFill/>
          <a:ln w="9525">
            <a:noFill/>
            <a:miter lim="800000"/>
            <a:headEnd/>
            <a:tailEnd/>
          </a:ln>
          <a:effectLst/>
        </p:spPr>
        <p:txBody>
          <a:bodyPr wrap="square" lIns="82115" tIns="41056" rIns="82115" bIns="41056" anchor="b">
            <a:spAutoFit/>
          </a:bodyPr>
          <a:lstStyle/>
          <a:p>
            <a:pPr algn="l" defTabSz="814305" rtl="0" fontAlgn="auto">
              <a:spcBef>
                <a:spcPts val="0"/>
              </a:spcBef>
              <a:spcAft>
                <a:spcPts val="0"/>
              </a:spcAft>
              <a:defRPr/>
            </a:pPr>
            <a:r>
              <a:rPr lang="en-US" sz="800" kern="1200" spc="27" baseline="0" dirty="0">
                <a:solidFill>
                  <a:schemeClr val="accent1">
                    <a:lumMod val="75000"/>
                  </a:schemeClr>
                </a:solidFill>
                <a:latin typeface="+mn-lt"/>
                <a:ea typeface="+mn-ea"/>
                <a:cs typeface="CiscoSans Thin"/>
              </a:rPr>
              <a:t>© 2017  Cisco and/or its affiliates. All rights reserved.   Cisco Confidential</a:t>
            </a:r>
          </a:p>
        </p:txBody>
      </p:sp>
      <p:sp>
        <p:nvSpPr>
          <p:cNvPr id="3" name="Picture Placeholder 2"/>
          <p:cNvSpPr>
            <a:spLocks noGrp="1"/>
          </p:cNvSpPr>
          <p:nvPr>
            <p:ph type="pic" sz="quarter" idx="10"/>
          </p:nvPr>
        </p:nvSpPr>
        <p:spPr>
          <a:xfrm>
            <a:off x="410683" y="320842"/>
            <a:ext cx="11307184" cy="5688861"/>
          </a:xfrm>
          <a:prstGeom prst="rect">
            <a:avLst/>
          </a:prstGeom>
          <a:solidFill>
            <a:schemeClr val="bg2"/>
          </a:solidFill>
        </p:spPr>
        <p:txBody>
          <a:bodyPr vert="horz" lIns="91424" tIns="45712" rIns="91424" bIns="45712"/>
          <a:lstStyle>
            <a:lvl1pPr marL="0" indent="0" algn="ctr">
              <a:buNone/>
              <a:defRPr sz="2000" baseline="0">
                <a:solidFill>
                  <a:schemeClr val="tx1"/>
                </a:solidFill>
                <a:latin typeface="+mj-lt"/>
                <a:cs typeface="CiscoSans ExtraLight"/>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7842705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mn-lt"/>
                <a:ea typeface="CiscoSansTT Thin" charset="0"/>
                <a:cs typeface="CiscoSansTT Thin"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mn-lt"/>
                <a:ea typeface="CiscoSansTT Thin" charset="0"/>
                <a:cs typeface="CiscoSansTT Thin" charset="0"/>
              </a:defRPr>
            </a:lvl2pPr>
            <a:lvl3pPr marL="914377" indent="-146047">
              <a:buClr>
                <a:schemeClr val="tx1"/>
              </a:buClr>
              <a:buSzPct val="80000"/>
              <a:buFont typeface="Arial"/>
              <a:buChar char="•"/>
              <a:defRPr sz="2133" b="0" i="0">
                <a:solidFill>
                  <a:schemeClr val="tx1"/>
                </a:solidFill>
                <a:latin typeface="+mn-lt"/>
                <a:ea typeface="CiscoSansTT Thin" charset="0"/>
                <a:cs typeface="CiscoSansTT Thin" charset="0"/>
              </a:defRPr>
            </a:lvl3pPr>
            <a:lvl4pPr marL="1214683" indent="-228548">
              <a:buClr>
                <a:schemeClr val="tx1"/>
              </a:buClr>
              <a:buSzPct val="80000"/>
              <a:buFont typeface="Arial"/>
              <a:buChar char="•"/>
              <a:defRPr sz="1867" b="0" i="0">
                <a:solidFill>
                  <a:schemeClr val="tx1"/>
                </a:solidFill>
                <a:latin typeface="+mn-lt"/>
                <a:ea typeface="CiscoSansTT Thin" charset="0"/>
                <a:cs typeface="CiscoSansTT Thin" charset="0"/>
              </a:defRPr>
            </a:lvl4pPr>
            <a:lvl5pPr marL="1443231" indent="-224314">
              <a:buClr>
                <a:schemeClr val="tx1"/>
              </a:buClr>
              <a:buSzPct val="80000"/>
              <a:buFont typeface="Arial"/>
              <a:buChar char="•"/>
              <a:defRPr sz="16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6161496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11199"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p:nvPr>
        </p:nvSpPr>
        <p:spPr>
          <a:xfrm>
            <a:off x="6341155" y="1607864"/>
            <a:ext cx="5181600" cy="4110792"/>
          </a:xfrm>
          <a:prstGeom prst="rect">
            <a:avLst/>
          </a:prstGeom>
        </p:spPr>
        <p:txBody>
          <a:bodyPr lIns="0" tIns="45710" rIns="0" bIns="45710">
            <a:noAutofit/>
          </a:bodyPr>
          <a:lstStyle>
            <a:lvl1pPr marL="232828" indent="-156629">
              <a:lnSpc>
                <a:spcPct val="95000"/>
              </a:lnSpc>
              <a:spcBef>
                <a:spcPts val="1480"/>
              </a:spcBef>
              <a:buClr>
                <a:schemeClr val="tx1"/>
              </a:buClr>
              <a:buSzPct val="60000"/>
              <a:buFont typeface="Arial"/>
              <a:buChar char="•"/>
              <a:defRPr sz="2667" b="0" i="0" baseline="0">
                <a:solidFill>
                  <a:schemeClr val="tx1"/>
                </a:solidFill>
                <a:latin typeface="+mn-lt"/>
                <a:cs typeface="CiscoSans ExtraLight"/>
              </a:defRPr>
            </a:lvl1pPr>
            <a:lvl2pPr marL="385224" indent="-152396">
              <a:lnSpc>
                <a:spcPct val="95000"/>
              </a:lnSpc>
              <a:spcBef>
                <a:spcPts val="600"/>
              </a:spcBef>
              <a:buClr>
                <a:schemeClr val="tx1"/>
              </a:buClr>
              <a:buSzPct val="60000"/>
              <a:buFont typeface="Arial"/>
              <a:buChar char="•"/>
              <a:defRPr sz="2400" b="0" i="0">
                <a:solidFill>
                  <a:schemeClr val="tx1"/>
                </a:solidFill>
                <a:latin typeface="+mn-lt"/>
                <a:cs typeface="CiscoSans ExtraLight"/>
              </a:defRPr>
            </a:lvl2pPr>
            <a:lvl3pPr marL="537620" indent="-152396">
              <a:buClr>
                <a:schemeClr val="tx1"/>
              </a:buClr>
              <a:buSzPct val="60000"/>
              <a:buFont typeface="Arial"/>
              <a:buChar char="•"/>
              <a:defRPr sz="2133" b="0" i="0">
                <a:solidFill>
                  <a:schemeClr val="tx1"/>
                </a:solidFill>
                <a:latin typeface="+mn-lt"/>
                <a:cs typeface="CiscoSans ExtraLight"/>
              </a:defRPr>
            </a:lvl3pPr>
            <a:lvl4pPr marL="690016" indent="-152396">
              <a:buClr>
                <a:schemeClr val="tx1"/>
              </a:buClr>
              <a:buSzPct val="60000"/>
              <a:buFont typeface="Arial"/>
              <a:buChar char="•"/>
              <a:defRPr sz="1867" b="0" i="0">
                <a:solidFill>
                  <a:schemeClr val="tx1"/>
                </a:solidFill>
                <a:latin typeface="+mn-lt"/>
                <a:cs typeface="CiscoSans ExtraLight"/>
              </a:defRPr>
            </a:lvl4pPr>
            <a:lvl5pPr marL="842412" indent="-152396">
              <a:buClr>
                <a:schemeClr val="tx1"/>
              </a:buClr>
              <a:buSzPct val="60000"/>
              <a:buFont typeface="Arial"/>
              <a:buChar char="•"/>
              <a:defRPr sz="1600" b="0" i="0">
                <a:solidFill>
                  <a:schemeClr val="tx1"/>
                </a:solidFill>
                <a:latin typeface="+mn-lt"/>
                <a:cs typeface="CiscoSans Extra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37139008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3733">
                <a:solidFill>
                  <a:schemeClr val="tx2"/>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170077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theme" Target="../theme/theme5.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theme" Target="../theme/theme6.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8" Type="http://schemas.openxmlformats.org/officeDocument/2006/relationships/slideLayout" Target="../slideLayouts/slideLayout12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26" Type="http://schemas.openxmlformats.org/officeDocument/2006/relationships/slideLayout" Target="../slideLayouts/slideLayout173.xml"/><Relationship Id="rId3" Type="http://schemas.openxmlformats.org/officeDocument/2006/relationships/slideLayout" Target="../slideLayouts/slideLayout150.xml"/><Relationship Id="rId21" Type="http://schemas.openxmlformats.org/officeDocument/2006/relationships/slideLayout" Target="../slideLayouts/slideLayout168.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5" Type="http://schemas.openxmlformats.org/officeDocument/2006/relationships/slideLayout" Target="../slideLayouts/slideLayout172.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slideLayout" Target="../slideLayouts/slideLayout167.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24" Type="http://schemas.openxmlformats.org/officeDocument/2006/relationships/slideLayout" Target="../slideLayouts/slideLayout171.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slideLayout" Target="../slideLayouts/slideLayout170.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slideLayout" Target="../slideLayouts/slideLayout169.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3.png"/><Relationship Id="rId3" Type="http://schemas.openxmlformats.org/officeDocument/2006/relationships/slideLayout" Target="../slideLayouts/slideLayout176.xml"/><Relationship Id="rId7" Type="http://schemas.openxmlformats.org/officeDocument/2006/relationships/vmlDrawing" Target="../drawings/vmlDrawing2.vml"/><Relationship Id="rId12" Type="http://schemas.openxmlformats.org/officeDocument/2006/relationships/image" Target="../media/image1.emf"/><Relationship Id="rId2" Type="http://schemas.openxmlformats.org/officeDocument/2006/relationships/slideLayout" Target="../slideLayouts/slideLayout175.xml"/><Relationship Id="rId1" Type="http://schemas.openxmlformats.org/officeDocument/2006/relationships/slideLayout" Target="../slideLayouts/slideLayout174.xml"/><Relationship Id="rId6" Type="http://schemas.openxmlformats.org/officeDocument/2006/relationships/theme" Target="../theme/theme8.xml"/><Relationship Id="rId11" Type="http://schemas.openxmlformats.org/officeDocument/2006/relationships/oleObject" Target="../embeddings/oleObject2.bin"/><Relationship Id="rId5" Type="http://schemas.openxmlformats.org/officeDocument/2006/relationships/slideLayout" Target="../slideLayouts/slideLayout178.xml"/><Relationship Id="rId10" Type="http://schemas.openxmlformats.org/officeDocument/2006/relationships/image" Target="../media/image2.jpeg"/><Relationship Id="rId4" Type="http://schemas.openxmlformats.org/officeDocument/2006/relationships/slideLayout" Target="../slideLayouts/slideLayout177.xml"/><Relationship Id="rId9" Type="http://schemas.openxmlformats.org/officeDocument/2006/relationships/tags" Target="../tags/tag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slideLayout" Target="../slideLayouts/slideLayout196.xml"/><Relationship Id="rId26" Type="http://schemas.openxmlformats.org/officeDocument/2006/relationships/slideLayout" Target="../slideLayouts/slideLayout204.xml"/><Relationship Id="rId3" Type="http://schemas.openxmlformats.org/officeDocument/2006/relationships/slideLayout" Target="../slideLayouts/slideLayout181.xml"/><Relationship Id="rId21" Type="http://schemas.openxmlformats.org/officeDocument/2006/relationships/slideLayout" Target="../slideLayouts/slideLayout199.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5" Type="http://schemas.openxmlformats.org/officeDocument/2006/relationships/slideLayout" Target="../slideLayouts/slideLayout203.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slideLayout" Target="../slideLayouts/slideLayout198.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24" Type="http://schemas.openxmlformats.org/officeDocument/2006/relationships/slideLayout" Target="../slideLayouts/slideLayout202.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slideLayout" Target="../slideLayouts/slideLayout201.xml"/><Relationship Id="rId28" Type="http://schemas.openxmlformats.org/officeDocument/2006/relationships/theme" Target="../theme/theme9.xml"/><Relationship Id="rId10" Type="http://schemas.openxmlformats.org/officeDocument/2006/relationships/slideLayout" Target="../slideLayouts/slideLayout188.xml"/><Relationship Id="rId19" Type="http://schemas.openxmlformats.org/officeDocument/2006/relationships/slideLayout" Target="../slideLayouts/slideLayout197.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slideLayout" Target="../slideLayouts/slideLayout200.xml"/><Relationship Id="rId27" Type="http://schemas.openxmlformats.org/officeDocument/2006/relationships/slideLayout" Target="../slideLayouts/slideLayout2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D67E04C-FAF5-4D1E-864B-EB1C02C37A0C}"/>
              </a:ext>
            </a:extLst>
          </p:cNvPr>
          <p:cNvGraphicFramePr>
            <a:graphicFrameLocks noChangeAspect="1"/>
          </p:cNvGraphicFramePr>
          <p:nvPr userDrawn="1">
            <p:custDataLst>
              <p:tags r:id="rId7"/>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1033" name="think-cell Slide" r:id="rId10" imgW="351" imgH="351" progId="TCLayout.ActiveDocument.1">
                  <p:embed/>
                </p:oleObj>
              </mc:Choice>
              <mc:Fallback>
                <p:oleObj name="think-cell Slide" r:id="rId10" imgW="351" imgH="351" progId="TCLayout.ActiveDocument.1">
                  <p:embed/>
                  <p:pic>
                    <p:nvPicPr>
                      <p:cNvPr id="5" name="Object 4" hidden="1">
                        <a:extLst>
                          <a:ext uri="{FF2B5EF4-FFF2-40B4-BE49-F238E27FC236}">
                            <a16:creationId xmlns:a16="http://schemas.microsoft.com/office/drawing/2014/main" id="{9D67E04C-FAF5-4D1E-864B-EB1C02C37A0C}"/>
                          </a:ext>
                        </a:extLst>
                      </p:cNvPr>
                      <p:cNvPicPr/>
                      <p:nvPr/>
                    </p:nvPicPr>
                    <p:blipFill>
                      <a:blip r:embed="rId11"/>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7618685-8E1E-4463-BB9B-805B15954660}"/>
              </a:ext>
            </a:extLst>
          </p:cNvPr>
          <p:cNvSpPr/>
          <p:nvPr userDrawn="1">
            <p:custDataLst>
              <p:tags r:id="rId8"/>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0" i="0" baseline="0" dirty="0">
              <a:latin typeface="CiscoSansTT ExtraLight" panose="020B0303020201020303"/>
              <a:ea typeface="+mj-ea"/>
              <a:cs typeface="+mj-cs"/>
              <a:sym typeface="CiscoSansTT ExtraLight" panose="020B0303020201020303"/>
            </a:endParaRPr>
          </a:p>
        </p:txBody>
      </p:sp>
      <p:pic>
        <p:nvPicPr>
          <p:cNvPr id="6" name="Picture 5">
            <a:extLst>
              <a:ext uri="{FF2B5EF4-FFF2-40B4-BE49-F238E27FC236}">
                <a16:creationId xmlns:a16="http://schemas.microsoft.com/office/drawing/2014/main" id="{E8DC5FB6-1370-3D40-AFA6-563B3DA002E5}"/>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322868" y="6481292"/>
            <a:ext cx="3593123" cy="242779"/>
          </a:xfrm>
          <a:prstGeom prst="rect">
            <a:avLst/>
          </a:prstGeom>
        </p:spPr>
      </p:pic>
      <p:sp>
        <p:nvSpPr>
          <p:cNvPr id="10" name="© 2019 Cisco and/or its affiliates. All rights reserved. Cisco Confidential.">
            <a:extLst>
              <a:ext uri="{FF2B5EF4-FFF2-40B4-BE49-F238E27FC236}">
                <a16:creationId xmlns:a16="http://schemas.microsoft.com/office/drawing/2014/main" id="{FC62960B-3A94-4EB3-A6C5-F9CF7F9E88EF}"/>
              </a:ext>
            </a:extLst>
          </p:cNvPr>
          <p:cNvSpPr txBox="1"/>
          <p:nvPr userDrawn="1"/>
        </p:nvSpPr>
        <p:spPr>
          <a:xfrm>
            <a:off x="3591949" y="6509185"/>
            <a:ext cx="4876801" cy="167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lnSpc>
                <a:spcPct val="90000"/>
              </a:lnSpc>
              <a:defRPr sz="1500">
                <a:latin typeface="CiscoSansTT Light"/>
                <a:ea typeface="CiscoSansTT Light"/>
                <a:cs typeface="CiscoSansTT Light"/>
                <a:sym typeface="CiscoSansTT Light"/>
              </a:defRPr>
            </a:lvl1pPr>
          </a:lstStyle>
          <a:p>
            <a:pPr marL="0" marR="0" lvl="0" indent="0" algn="ctr" defTabSz="412740" eaLnBrk="1" fontAlgn="auto" latinLnBrk="0" hangingPunct="0">
              <a:lnSpc>
                <a:spcPct val="90000"/>
              </a:lnSpc>
              <a:spcBef>
                <a:spcPts val="0"/>
              </a:spcBef>
              <a:spcAft>
                <a:spcPts val="0"/>
              </a:spcAft>
              <a:buClrTx/>
              <a:buSzTx/>
              <a:buFontTx/>
              <a:buNone/>
              <a:tabLst/>
              <a:defRPr/>
            </a:pPr>
            <a:r>
              <a:rPr kumimoji="0" sz="840" b="0" i="0" u="none" strike="noStrike" kern="0" cap="none" spc="0" normalizeH="0" baseline="0" noProof="0" dirty="0">
                <a:ln>
                  <a:noFill/>
                </a:ln>
                <a:solidFill>
                  <a:srgbClr val="FFFFFF">
                    <a:alpha val="34000"/>
                  </a:srgbClr>
                </a:solidFill>
                <a:effectLst/>
                <a:uLnTx/>
                <a:uFillTx/>
                <a:latin typeface="CiscoSansTT Light"/>
                <a:sym typeface="CiscoSansTT Light"/>
              </a:rPr>
              <a:t>© 20</a:t>
            </a:r>
            <a:r>
              <a:rPr kumimoji="0" lang="en-US" sz="840" b="0" i="0" u="none" strike="noStrike" kern="0" cap="none" spc="0" normalizeH="0" baseline="0" noProof="0" dirty="0">
                <a:ln>
                  <a:noFill/>
                </a:ln>
                <a:solidFill>
                  <a:srgbClr val="FFFFFF">
                    <a:alpha val="34000"/>
                  </a:srgbClr>
                </a:solidFill>
                <a:effectLst/>
                <a:uLnTx/>
                <a:uFillTx/>
                <a:latin typeface="CiscoSansTT Light"/>
                <a:sym typeface="CiscoSansTT Light"/>
              </a:rPr>
              <a:t>20</a:t>
            </a:r>
            <a:r>
              <a:rPr kumimoji="0" sz="840" b="0" i="0" u="none" strike="noStrike" kern="0" cap="none" spc="0" normalizeH="0" baseline="0" noProof="0" dirty="0">
                <a:ln>
                  <a:noFill/>
                </a:ln>
                <a:solidFill>
                  <a:srgbClr val="FFFFFF">
                    <a:alpha val="34000"/>
                  </a:srgbClr>
                </a:solidFill>
                <a:effectLst/>
                <a:uLnTx/>
                <a:uFillTx/>
                <a:latin typeface="CiscoSansTT Light"/>
                <a:sym typeface="CiscoSansTT Light"/>
              </a:rPr>
              <a:t> Cisco and/or its affiliates. All rights reserved. Cisco Confidential.</a:t>
            </a:r>
          </a:p>
        </p:txBody>
      </p:sp>
      <p:sp>
        <p:nvSpPr>
          <p:cNvPr id="2" name="Title Placeholder 1">
            <a:extLst>
              <a:ext uri="{FF2B5EF4-FFF2-40B4-BE49-F238E27FC236}">
                <a16:creationId xmlns:a16="http://schemas.microsoft.com/office/drawing/2014/main" id="{CE3B49E3-5DBE-46F2-BD58-6CA6BAC9EB66}"/>
              </a:ext>
            </a:extLst>
          </p:cNvPr>
          <p:cNvSpPr>
            <a:spLocks noGrp="1"/>
          </p:cNvSpPr>
          <p:nvPr>
            <p:ph type="title"/>
          </p:nvPr>
        </p:nvSpPr>
        <p:spPr>
          <a:xfrm>
            <a:off x="772549" y="85345"/>
            <a:ext cx="10515600" cy="13250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A03A726-D948-449E-AF97-C0C8E3989888}"/>
              </a:ext>
            </a:extLst>
          </p:cNvPr>
          <p:cNvSpPr>
            <a:spLocks noGrp="1"/>
          </p:cNvSpPr>
          <p:nvPr>
            <p:ph type="body" idx="1"/>
          </p:nvPr>
        </p:nvSpPr>
        <p:spPr>
          <a:xfrm>
            <a:off x="781928" y="1499616"/>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765F5218-9A0B-49E5-8F08-D762BB82CF8B}"/>
              </a:ext>
            </a:extLst>
          </p:cNvPr>
          <p:cNvSpPr>
            <a:spLocks noGrp="1"/>
          </p:cNvSpPr>
          <p:nvPr>
            <p:ph type="sldNum" sz="quarter" idx="4"/>
          </p:nvPr>
        </p:nvSpPr>
        <p:spPr>
          <a:xfrm>
            <a:off x="8037689" y="6375999"/>
            <a:ext cx="2095004" cy="366183"/>
          </a:xfrm>
          <a:prstGeom prst="rect">
            <a:avLst/>
          </a:prstGeom>
        </p:spPr>
        <p:txBody>
          <a:bodyPr vert="horz" lIns="91440" tIns="45720" rIns="91440" bIns="45720" rtlCol="0" anchor="ctr"/>
          <a:lstStyle>
            <a:lvl1pPr algn="r">
              <a:defRPr sz="1600">
                <a:solidFill>
                  <a:schemeClr val="tx1">
                    <a:tint val="75000"/>
                    <a:alpha val="50000"/>
                  </a:schemeClr>
                </a:solidFill>
                <a:latin typeface="+mj-lt"/>
              </a:defRPr>
            </a:lvl1pPr>
          </a:lstStyle>
          <a:p>
            <a:fld id="{317BFB8F-B6A1-4787-8441-7722DB21FC3D}" type="slidenum">
              <a:rPr lang="en-US" smtClean="0"/>
              <a:pPr/>
              <a:t>‹#›</a:t>
            </a:fld>
            <a:endParaRPr lang="en-US"/>
          </a:p>
        </p:txBody>
      </p:sp>
    </p:spTree>
    <p:extLst>
      <p:ext uri="{BB962C8B-B14F-4D97-AF65-F5344CB8AC3E}">
        <p14:creationId xmlns:p14="http://schemas.microsoft.com/office/powerpoint/2010/main" val="221307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p:txStyles>
    <p:titleStyle>
      <a:lvl1pPr algn="l" defTabSz="1219170" rtl="0" eaLnBrk="1" latinLnBrk="0" hangingPunct="1">
        <a:lnSpc>
          <a:spcPct val="100000"/>
        </a:lnSpc>
        <a:spcBef>
          <a:spcPct val="0"/>
        </a:spcBef>
        <a:buNone/>
        <a:defRPr sz="4000" kern="1200">
          <a:solidFill>
            <a:schemeClr val="accent1"/>
          </a:solidFill>
          <a:latin typeface="+mj-lt"/>
          <a:ea typeface="+mj-ea"/>
          <a:cs typeface="+mj-cs"/>
        </a:defRPr>
      </a:lvl1pPr>
    </p:titleStyle>
    <p:bodyStyle>
      <a:lvl1pPr marL="304792" indent="-304792" algn="l" defTabSz="1219170" rtl="0" eaLnBrk="1" latinLnBrk="0" hangingPunct="1">
        <a:lnSpc>
          <a:spcPct val="100000"/>
        </a:lnSpc>
        <a:spcBef>
          <a:spcPts val="2133"/>
        </a:spcBef>
        <a:buClr>
          <a:schemeClr val="accent1"/>
        </a:buClr>
        <a:buSzPct val="100000"/>
        <a:buFont typeface="Arial" panose="020B0604020202020204" pitchFamily="34" charset="0"/>
        <a:buChar char="•"/>
        <a:defRPr sz="2133" kern="1200">
          <a:solidFill>
            <a:schemeClr val="tx1"/>
          </a:solidFill>
          <a:latin typeface="+mn-lt"/>
          <a:ea typeface="+mn-ea"/>
          <a:cs typeface="+mn-cs"/>
        </a:defRPr>
      </a:lvl1pPr>
      <a:lvl2pPr marL="609585" indent="-300559" algn="l" defTabSz="1219170" rtl="0" eaLnBrk="1" latinLnBrk="0" hangingPunct="1">
        <a:lnSpc>
          <a:spcPct val="100000"/>
        </a:lnSpc>
        <a:spcBef>
          <a:spcPts val="667"/>
        </a:spcBef>
        <a:buClr>
          <a:schemeClr val="accent1"/>
        </a:buClr>
        <a:buSzPct val="100000"/>
        <a:buFont typeface="Arial" panose="020B0604020202020204" pitchFamily="34" charset="0"/>
        <a:buChar char="•"/>
        <a:defRPr sz="1867" kern="1200">
          <a:solidFill>
            <a:schemeClr val="tx1"/>
          </a:solidFill>
          <a:latin typeface="+mn-lt"/>
          <a:ea typeface="+mn-ea"/>
          <a:cs typeface="+mn-cs"/>
        </a:defRPr>
      </a:lvl2pPr>
      <a:lvl3pPr marL="91861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21917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4pPr>
      <a:lvl5pPr marL="1528195"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328">
          <p15:clr>
            <a:srgbClr val="F26B43"/>
          </p15:clr>
        </p15:guide>
        <p15:guide id="4" pos="432">
          <p15:clr>
            <a:srgbClr val="F26B43"/>
          </p15:clr>
        </p15:guide>
        <p15:guide id="5" orient="horz" pos="348">
          <p15:clr>
            <a:srgbClr val="F26B43"/>
          </p15:clr>
        </p15:guide>
        <p15:guide id="6" orient="horz" pos="2892">
          <p15:clr>
            <a:srgbClr val="F26B43"/>
          </p15:clr>
        </p15:guide>
        <p15:guide id="7" orient="horz" pos="31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6" y="6323877"/>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
        <p:nvSpPr>
          <p:cNvPr id="4" name="Rectangle 7"/>
          <p:cNvSpPr>
            <a:spLocks noChangeArrowheads="1"/>
          </p:cNvSpPr>
          <p:nvPr userDrawn="1"/>
        </p:nvSpPr>
        <p:spPr bwMode="ltGray">
          <a:xfrm>
            <a:off x="11354277" y="6323876"/>
            <a:ext cx="294843" cy="206025"/>
          </a:xfrm>
          <a:prstGeom prst="rect">
            <a:avLst/>
          </a:prstGeom>
          <a:noFill/>
          <a:ln w="9525" algn="ctr">
            <a:noFill/>
            <a:miter lim="800000"/>
            <a:headEnd/>
            <a:tailEnd/>
          </a:ln>
          <a:effectLst/>
        </p:spPr>
        <p:txBody>
          <a:bodyPr wrap="none" lIns="82115" tIns="41056" rIns="82115" bIns="41056" anchor="b">
            <a:spAutoFit/>
          </a:bodyPr>
          <a:lstStyle/>
          <a:p>
            <a:pPr algn="l" defTabSz="814305" rtl="0" fontAlgn="auto">
              <a:spcBef>
                <a:spcPts val="0"/>
              </a:spcBef>
              <a:spcAft>
                <a:spcPts val="0"/>
              </a:spcAft>
              <a:defRPr/>
            </a:pPr>
            <a:fld id="{6A1E46DC-7EF6-4EA2-B285-14272867D133}" type="slidenum">
              <a:rPr lang="en-US" sz="800" kern="1200" spc="27" baseline="0">
                <a:solidFill>
                  <a:schemeClr val="tx1">
                    <a:lumMod val="65000"/>
                  </a:schemeClr>
                </a:solidFill>
                <a:latin typeface="+mn-lt"/>
                <a:ea typeface="+mn-ea"/>
                <a:cs typeface="CiscoSans Thin"/>
              </a:rPr>
              <a:pPr algn="l" defTabSz="814305" rtl="0" fontAlgn="auto">
                <a:spcBef>
                  <a:spcPts val="0"/>
                </a:spcBef>
                <a:spcAft>
                  <a:spcPts val="0"/>
                </a:spcAft>
                <a:defRPr/>
              </a:pPr>
              <a:t>‹#›</a:t>
            </a:fld>
            <a:endParaRPr lang="en-US" sz="800" kern="1200" spc="27" baseline="0" dirty="0">
              <a:solidFill>
                <a:schemeClr val="tx1">
                  <a:lumMod val="65000"/>
                </a:schemeClr>
              </a:solidFill>
              <a:latin typeface="+mn-lt"/>
              <a:ea typeface="+mn-ea"/>
              <a:cs typeface="CiscoSans Thin"/>
            </a:endParaRPr>
          </a:p>
        </p:txBody>
      </p:sp>
    </p:spTree>
    <p:extLst>
      <p:ext uri="{BB962C8B-B14F-4D97-AF65-F5344CB8AC3E}">
        <p14:creationId xmlns:p14="http://schemas.microsoft.com/office/powerpoint/2010/main" val="7848915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4" r:id="rId2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7" y="6323879"/>
            <a:ext cx="4534733" cy="206025"/>
          </a:xfrm>
          <a:prstGeom prst="rect">
            <a:avLst/>
          </a:prstGeom>
          <a:noFill/>
          <a:ln w="9525">
            <a:noFill/>
            <a:miter lim="800000"/>
            <a:headEnd/>
            <a:tailEnd/>
          </a:ln>
          <a:effectLst/>
        </p:spPr>
        <p:txBody>
          <a:bodyPr wrap="square" lIns="82115" tIns="41056" rIns="82115" bIns="41056" anchor="b">
            <a:spAutoFit/>
          </a:bodyPr>
          <a:lstStyle/>
          <a:p>
            <a:pPr defTabSz="814285" fontAlgn="auto">
              <a:spcBef>
                <a:spcPts val="0"/>
              </a:spcBef>
              <a:spcAft>
                <a:spcPts val="0"/>
              </a:spcAft>
              <a:defRPr/>
            </a:pPr>
            <a:r>
              <a:rPr lang="en-US" sz="800" spc="27" baseline="0" dirty="0">
                <a:solidFill>
                  <a:schemeClr val="tx1">
                    <a:lumMod val="65000"/>
                  </a:schemeClr>
                </a:solidFill>
                <a:latin typeface="+mn-lt"/>
                <a:ea typeface="+mn-ea"/>
                <a:cs typeface="CiscoSans Thin"/>
              </a:rPr>
              <a:t>© 2020  Cisco and/or its affiliates. All rights reserved.   Cisco Confidential</a:t>
            </a:r>
          </a:p>
        </p:txBody>
      </p:sp>
      <p:sp>
        <p:nvSpPr>
          <p:cNvPr id="4" name="Rectangle 7"/>
          <p:cNvSpPr>
            <a:spLocks noChangeArrowheads="1"/>
          </p:cNvSpPr>
          <p:nvPr userDrawn="1"/>
        </p:nvSpPr>
        <p:spPr bwMode="ltGray">
          <a:xfrm>
            <a:off x="11354278" y="6323877"/>
            <a:ext cx="294843" cy="206025"/>
          </a:xfrm>
          <a:prstGeom prst="rect">
            <a:avLst/>
          </a:prstGeom>
          <a:noFill/>
          <a:ln w="9525" algn="ctr">
            <a:noFill/>
            <a:miter lim="800000"/>
            <a:headEnd/>
            <a:tailEnd/>
          </a:ln>
          <a:effectLst/>
        </p:spPr>
        <p:txBody>
          <a:bodyPr wrap="none" lIns="82115" tIns="41056" rIns="82115" bIns="41056" anchor="b">
            <a:spAutoFit/>
          </a:bodyPr>
          <a:lstStyle/>
          <a:p>
            <a:pPr algn="l" defTabSz="814285" rtl="0" fontAlgn="auto">
              <a:spcBef>
                <a:spcPts val="0"/>
              </a:spcBef>
              <a:spcAft>
                <a:spcPts val="0"/>
              </a:spcAft>
              <a:defRPr/>
            </a:pPr>
            <a:fld id="{6A1E46DC-7EF6-4EA2-B285-14272867D133}" type="slidenum">
              <a:rPr lang="en-US" sz="800" kern="1200" spc="27" baseline="0">
                <a:solidFill>
                  <a:schemeClr val="tx1">
                    <a:lumMod val="65000"/>
                  </a:schemeClr>
                </a:solidFill>
                <a:latin typeface="+mn-lt"/>
                <a:ea typeface="+mn-ea"/>
                <a:cs typeface="CiscoSans Thin"/>
              </a:rPr>
              <a:pPr algn="l" defTabSz="814285" rtl="0" fontAlgn="auto">
                <a:spcBef>
                  <a:spcPts val="0"/>
                </a:spcBef>
                <a:spcAft>
                  <a:spcPts val="0"/>
                </a:spcAft>
                <a:defRPr/>
              </a:pPr>
              <a:t>‹#›</a:t>
            </a:fld>
            <a:endParaRPr lang="en-US" sz="800" kern="1200" spc="27" baseline="0" dirty="0">
              <a:solidFill>
                <a:schemeClr val="tx1">
                  <a:lumMod val="65000"/>
                </a:schemeClr>
              </a:solidFill>
              <a:latin typeface="+mn-lt"/>
              <a:ea typeface="+mn-ea"/>
              <a:cs typeface="CiscoSans Thin"/>
            </a:endParaRPr>
          </a:p>
        </p:txBody>
      </p:sp>
    </p:spTree>
    <p:extLst>
      <p:ext uri="{BB962C8B-B14F-4D97-AF65-F5344CB8AC3E}">
        <p14:creationId xmlns:p14="http://schemas.microsoft.com/office/powerpoint/2010/main" val="15109023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90" y="455090"/>
            <a:ext cx="11127319" cy="97578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t>Title Goes Here</a:t>
            </a:r>
          </a:p>
        </p:txBody>
      </p:sp>
    </p:spTree>
    <p:extLst>
      <p:ext uri="{BB962C8B-B14F-4D97-AF65-F5344CB8AC3E}">
        <p14:creationId xmlns:p14="http://schemas.microsoft.com/office/powerpoint/2010/main" val="395275934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Lst>
  <p:txStyles>
    <p:titleStyle>
      <a:lvl1pPr algn="l" defTabSz="912103" rtl="0" eaLnBrk="1" fontAlgn="base" hangingPunct="1">
        <a:lnSpc>
          <a:spcPct val="80000"/>
        </a:lnSpc>
        <a:spcBef>
          <a:spcPct val="0"/>
        </a:spcBef>
        <a:spcAft>
          <a:spcPct val="0"/>
        </a:spcAft>
        <a:defRPr lang="en-US" sz="3733" b="0" i="0" u="none"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vl2pPr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479"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8958"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436"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7914" algn="l" defTabSz="912103"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40" indent="-226440" algn="l" defTabSz="912103"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271" indent="-287807" algn="l" defTabSz="912103"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618" indent="-226440" algn="l" defTabSz="912103"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850" indent="-226440" algn="l" defTabSz="91210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081" indent="-226440" algn="l" defTabSz="912103"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578" indent="-228548" algn="l" defTabSz="914188"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543" indent="-228518" algn="l" defTabSz="914188"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199653" indent="0" algn="l" defTabSz="914188" rtl="0" eaLnBrk="1" latinLnBrk="0" hangingPunct="1">
        <a:spcBef>
          <a:spcPct val="20000"/>
        </a:spcBef>
        <a:buFont typeface="Arial" pitchFamily="34" charset="0"/>
        <a:buNone/>
        <a:defRPr sz="2000" kern="1200">
          <a:solidFill>
            <a:schemeClr val="tx1"/>
          </a:solidFill>
          <a:latin typeface="+mn-lt"/>
          <a:ea typeface="+mn-ea"/>
          <a:cs typeface="+mn-cs"/>
        </a:defRPr>
      </a:lvl8pPr>
      <a:lvl9pPr marL="3885295"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67" kern="1200">
          <a:solidFill>
            <a:schemeClr val="tx1"/>
          </a:solidFill>
          <a:latin typeface="+mn-lt"/>
          <a:ea typeface="+mn-ea"/>
          <a:cs typeface="+mn-cs"/>
        </a:defRPr>
      </a:lvl1pPr>
      <a:lvl2pPr marL="457091" algn="l" defTabSz="914188" rtl="0" eaLnBrk="1" latinLnBrk="0" hangingPunct="1">
        <a:defRPr sz="1867" kern="1200">
          <a:solidFill>
            <a:schemeClr val="tx1"/>
          </a:solidFill>
          <a:latin typeface="+mn-lt"/>
          <a:ea typeface="+mn-ea"/>
          <a:cs typeface="+mn-cs"/>
        </a:defRPr>
      </a:lvl2pPr>
      <a:lvl3pPr marL="914188" algn="l" defTabSz="914188" rtl="0" eaLnBrk="1" latinLnBrk="0" hangingPunct="1">
        <a:defRPr sz="1867" kern="1200">
          <a:solidFill>
            <a:schemeClr val="tx1"/>
          </a:solidFill>
          <a:latin typeface="+mn-lt"/>
          <a:ea typeface="+mn-ea"/>
          <a:cs typeface="+mn-cs"/>
        </a:defRPr>
      </a:lvl3pPr>
      <a:lvl4pPr marL="1371278" algn="l" defTabSz="914188" rtl="0" eaLnBrk="1" latinLnBrk="0" hangingPunct="1">
        <a:defRPr sz="1867" kern="1200">
          <a:solidFill>
            <a:schemeClr val="tx1"/>
          </a:solidFill>
          <a:latin typeface="+mn-lt"/>
          <a:ea typeface="+mn-ea"/>
          <a:cs typeface="+mn-cs"/>
        </a:defRPr>
      </a:lvl4pPr>
      <a:lvl5pPr marL="1828376" algn="l" defTabSz="914188" rtl="0" eaLnBrk="1" latinLnBrk="0" hangingPunct="1">
        <a:defRPr sz="1867" kern="1200">
          <a:solidFill>
            <a:schemeClr val="tx1"/>
          </a:solidFill>
          <a:latin typeface="+mn-lt"/>
          <a:ea typeface="+mn-ea"/>
          <a:cs typeface="+mn-cs"/>
        </a:defRPr>
      </a:lvl5pPr>
      <a:lvl6pPr marL="2285466" algn="l" defTabSz="914188" rtl="0" eaLnBrk="1" latinLnBrk="0" hangingPunct="1">
        <a:defRPr sz="1867" kern="1200">
          <a:solidFill>
            <a:schemeClr val="tx1"/>
          </a:solidFill>
          <a:latin typeface="+mn-lt"/>
          <a:ea typeface="+mn-ea"/>
          <a:cs typeface="+mn-cs"/>
        </a:defRPr>
      </a:lvl6pPr>
      <a:lvl7pPr marL="2742562" algn="l" defTabSz="914188" rtl="0" eaLnBrk="1" latinLnBrk="0" hangingPunct="1">
        <a:defRPr sz="1867" kern="1200">
          <a:solidFill>
            <a:schemeClr val="tx1"/>
          </a:solidFill>
          <a:latin typeface="+mn-lt"/>
          <a:ea typeface="+mn-ea"/>
          <a:cs typeface="+mn-cs"/>
        </a:defRPr>
      </a:lvl7pPr>
      <a:lvl8pPr marL="3199653" algn="l" defTabSz="914188" rtl="0" eaLnBrk="1" latinLnBrk="0" hangingPunct="1">
        <a:defRPr sz="1867" kern="1200">
          <a:solidFill>
            <a:schemeClr val="tx1"/>
          </a:solidFill>
          <a:latin typeface="+mn-lt"/>
          <a:ea typeface="+mn-ea"/>
          <a:cs typeface="+mn-cs"/>
        </a:defRPr>
      </a:lvl8pPr>
      <a:lvl9pPr marL="3656750" algn="l" defTabSz="914188"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2020  Cisco and/or its affiliates. All rights reserved.   Cisco Confidential</a:t>
            </a:r>
          </a:p>
        </p:txBody>
      </p:sp>
    </p:spTree>
    <p:extLst>
      <p:ext uri="{BB962C8B-B14F-4D97-AF65-F5344CB8AC3E}">
        <p14:creationId xmlns:p14="http://schemas.microsoft.com/office/powerpoint/2010/main" val="19143269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Lst>
  <p:txStyles>
    <p:titleStyle>
      <a:lvl1pPr algn="l" defTabSz="912261" rtl="0" eaLnBrk="1" fontAlgn="base" hangingPunct="1">
        <a:lnSpc>
          <a:spcPct val="80000"/>
        </a:lnSpc>
        <a:spcBef>
          <a:spcPct val="0"/>
        </a:spcBef>
        <a:spcAft>
          <a:spcPct val="0"/>
        </a:spcAft>
        <a:defRPr lang="en-US" sz="3733" b="0" i="0" kern="1200" dirty="0">
          <a:solidFill>
            <a:schemeClr val="accent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6" y="6322205"/>
            <a:ext cx="4534733" cy="206025"/>
          </a:xfrm>
          <a:prstGeom prst="rect">
            <a:avLst/>
          </a:prstGeom>
          <a:noFill/>
          <a:ln w="9525">
            <a:noFill/>
            <a:miter lim="800000"/>
            <a:headEnd/>
            <a:tailEnd/>
          </a:ln>
          <a:effectLst/>
        </p:spPr>
        <p:txBody>
          <a:bodyPr wrap="square" lIns="82115" tIns="41056" rIns="82115" bIns="41056" anchor="b">
            <a:spAutoFit/>
          </a:bodyPr>
          <a:lstStyle/>
          <a:p>
            <a:pPr defTabSz="814305">
              <a:defRPr/>
            </a:pPr>
            <a:r>
              <a:rPr lang="en-US" sz="800" spc="27" dirty="0">
                <a:solidFill>
                  <a:srgbClr val="FFFFFF">
                    <a:lumMod val="65000"/>
                  </a:srgbClr>
                </a:solidFill>
                <a:ea typeface="ＭＳ Ｐゴシック" charset="0"/>
                <a:cs typeface="CiscoSans Thin"/>
              </a:rPr>
              <a:t>© 2020  Cisco and/or its affiliates. All rights reserved.   Cisco Confidential</a:t>
            </a:r>
          </a:p>
        </p:txBody>
      </p:sp>
    </p:spTree>
    <p:extLst>
      <p:ext uri="{BB962C8B-B14F-4D97-AF65-F5344CB8AC3E}">
        <p14:creationId xmlns:p14="http://schemas.microsoft.com/office/powerpoint/2010/main" val="32842434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 id="2147483816" r:id="rId31"/>
    <p:sldLayoutId id="2147483817" r:id="rId32"/>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6"/>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636907" y="6322207"/>
            <a:ext cx="4534733" cy="206025"/>
          </a:xfrm>
          <a:prstGeom prst="rect">
            <a:avLst/>
          </a:prstGeom>
          <a:noFill/>
          <a:ln w="9525">
            <a:noFill/>
            <a:miter lim="800000"/>
            <a:headEnd/>
            <a:tailEnd/>
          </a:ln>
          <a:effectLst/>
        </p:spPr>
        <p:txBody>
          <a:bodyPr wrap="square" lIns="82115" tIns="41056" rIns="82115" bIns="41056" anchor="b">
            <a:spAutoFit/>
          </a:bodyPr>
          <a:lstStyle/>
          <a:p>
            <a:pPr defTabSz="814285">
              <a:defRPr/>
            </a:pPr>
            <a:r>
              <a:rPr lang="en-US" sz="800" spc="27" dirty="0">
                <a:solidFill>
                  <a:srgbClr val="005073"/>
                </a:solidFill>
                <a:ea typeface="ＭＳ Ｐゴシック" charset="0"/>
                <a:cs typeface="CiscoSans Thin"/>
              </a:rPr>
              <a:t>© 2018  Cisco and/or its affiliates. All rights reserved.   Cisco Confidential</a:t>
            </a:r>
          </a:p>
        </p:txBody>
      </p:sp>
    </p:spTree>
    <p:extLst>
      <p:ext uri="{BB962C8B-B14F-4D97-AF65-F5344CB8AC3E}">
        <p14:creationId xmlns:p14="http://schemas.microsoft.com/office/powerpoint/2010/main" val="407131859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Lst>
  <p:txStyles>
    <p:titleStyle>
      <a:lvl1pPr algn="l" defTabSz="912239"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7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40"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09"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278" algn="l" defTabSz="912239"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3" indent="-226473" algn="l" defTabSz="912239"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43" indent="-287851" algn="l" defTabSz="912239"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04" indent="-226473" algn="l" defTabSz="912239"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50"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196" indent="-226473" algn="l" defTabSz="912239"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4" rtl="0" eaLnBrk="1" latinLnBrk="0" hangingPunct="1">
        <a:defRPr sz="1867" kern="1200">
          <a:solidFill>
            <a:schemeClr val="tx1"/>
          </a:solidFill>
          <a:latin typeface="+mn-lt"/>
          <a:ea typeface="+mn-ea"/>
          <a:cs typeface="+mn-cs"/>
        </a:defRPr>
      </a:lvl1pPr>
      <a:lvl2pPr marL="457159" algn="l" defTabSz="914324" rtl="0" eaLnBrk="1" latinLnBrk="0" hangingPunct="1">
        <a:defRPr sz="1867" kern="1200">
          <a:solidFill>
            <a:schemeClr val="tx1"/>
          </a:solidFill>
          <a:latin typeface="+mn-lt"/>
          <a:ea typeface="+mn-ea"/>
          <a:cs typeface="+mn-cs"/>
        </a:defRPr>
      </a:lvl2pPr>
      <a:lvl3pPr marL="914324" algn="l" defTabSz="914324" rtl="0" eaLnBrk="1" latinLnBrk="0" hangingPunct="1">
        <a:defRPr sz="1867" kern="1200">
          <a:solidFill>
            <a:schemeClr val="tx1"/>
          </a:solidFill>
          <a:latin typeface="+mn-lt"/>
          <a:ea typeface="+mn-ea"/>
          <a:cs typeface="+mn-cs"/>
        </a:defRPr>
      </a:lvl3pPr>
      <a:lvl4pPr marL="1371484" algn="l" defTabSz="914324" rtl="0" eaLnBrk="1" latinLnBrk="0" hangingPunct="1">
        <a:defRPr sz="1867" kern="1200">
          <a:solidFill>
            <a:schemeClr val="tx1"/>
          </a:solidFill>
          <a:latin typeface="+mn-lt"/>
          <a:ea typeface="+mn-ea"/>
          <a:cs typeface="+mn-cs"/>
        </a:defRPr>
      </a:lvl4pPr>
      <a:lvl5pPr marL="1828649" algn="l" defTabSz="914324" rtl="0" eaLnBrk="1" latinLnBrk="0" hangingPunct="1">
        <a:defRPr sz="1867" kern="1200">
          <a:solidFill>
            <a:schemeClr val="tx1"/>
          </a:solidFill>
          <a:latin typeface="+mn-lt"/>
          <a:ea typeface="+mn-ea"/>
          <a:cs typeface="+mn-cs"/>
        </a:defRPr>
      </a:lvl5pPr>
      <a:lvl6pPr marL="2285807" algn="l" defTabSz="914324" rtl="0" eaLnBrk="1" latinLnBrk="0" hangingPunct="1">
        <a:defRPr sz="1867" kern="1200">
          <a:solidFill>
            <a:schemeClr val="tx1"/>
          </a:solidFill>
          <a:latin typeface="+mn-lt"/>
          <a:ea typeface="+mn-ea"/>
          <a:cs typeface="+mn-cs"/>
        </a:defRPr>
      </a:lvl6pPr>
      <a:lvl7pPr marL="2742973" algn="l" defTabSz="914324" rtl="0" eaLnBrk="1" latinLnBrk="0" hangingPunct="1">
        <a:defRPr sz="1867" kern="1200">
          <a:solidFill>
            <a:schemeClr val="tx1"/>
          </a:solidFill>
          <a:latin typeface="+mn-lt"/>
          <a:ea typeface="+mn-ea"/>
          <a:cs typeface="+mn-cs"/>
        </a:defRPr>
      </a:lvl7pPr>
      <a:lvl8pPr marL="3200133" algn="l" defTabSz="914324" rtl="0" eaLnBrk="1" latinLnBrk="0" hangingPunct="1">
        <a:defRPr sz="1867" kern="1200">
          <a:solidFill>
            <a:schemeClr val="tx1"/>
          </a:solidFill>
          <a:latin typeface="+mn-lt"/>
          <a:ea typeface="+mn-ea"/>
          <a:cs typeface="+mn-cs"/>
        </a:defRPr>
      </a:lvl8pPr>
      <a:lvl9pPr marL="3657298" algn="l" defTabSz="91432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757">
          <p15:clr>
            <a:srgbClr val="F26B43"/>
          </p15:clr>
        </p15:guide>
        <p15:guide id="5" orient="horz" pos="335">
          <p15:clr>
            <a:srgbClr val="F26B43"/>
          </p15:clr>
        </p15:guide>
        <p15:guide id="6" pos="2876">
          <p15:clr>
            <a:srgbClr val="F26B43"/>
          </p15:clr>
        </p15:guide>
        <p15:guide id="7" orient="horz" pos="1043">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D67E04C-FAF5-4D1E-864B-EB1C02C37A0C}"/>
              </a:ext>
            </a:extLst>
          </p:cNvPr>
          <p:cNvGraphicFramePr>
            <a:graphicFrameLocks noChangeAspect="1"/>
          </p:cNvGraphicFramePr>
          <p:nvPr userDrawn="1">
            <p:custDataLst>
              <p:tags r:id="rId8"/>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2057" name="think-cell Slide" r:id="rId11" imgW="351" imgH="351" progId="TCLayout.ActiveDocument.1">
                  <p:embed/>
                </p:oleObj>
              </mc:Choice>
              <mc:Fallback>
                <p:oleObj name="think-cell Slide" r:id="rId11" imgW="351" imgH="351" progId="TCLayout.ActiveDocument.1">
                  <p:embed/>
                  <p:pic>
                    <p:nvPicPr>
                      <p:cNvPr id="5" name="Object 4" hidden="1">
                        <a:extLst>
                          <a:ext uri="{FF2B5EF4-FFF2-40B4-BE49-F238E27FC236}">
                            <a16:creationId xmlns:a16="http://schemas.microsoft.com/office/drawing/2014/main" id="{9D67E04C-FAF5-4D1E-864B-EB1C02C37A0C}"/>
                          </a:ext>
                        </a:extLst>
                      </p:cNvPr>
                      <p:cNvPicPr/>
                      <p:nvPr/>
                    </p:nvPicPr>
                    <p:blipFill>
                      <a:blip r:embed="rId12"/>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7618685-8E1E-4463-BB9B-805B15954660}"/>
              </a:ext>
            </a:extLst>
          </p:cNvPr>
          <p:cNvSpPr/>
          <p:nvPr userDrawn="1">
            <p:custDataLst>
              <p:tags r:id="rId9"/>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000" b="0" i="0" baseline="0" dirty="0">
              <a:latin typeface="CiscoSansTT ExtraLight" panose="020B0303020201020303"/>
              <a:ea typeface="+mj-ea"/>
              <a:cs typeface="+mj-cs"/>
              <a:sym typeface="CiscoSansTT ExtraLight" panose="020B0303020201020303"/>
            </a:endParaRPr>
          </a:p>
        </p:txBody>
      </p:sp>
      <p:pic>
        <p:nvPicPr>
          <p:cNvPr id="6" name="Picture 5">
            <a:extLst>
              <a:ext uri="{FF2B5EF4-FFF2-40B4-BE49-F238E27FC236}">
                <a16:creationId xmlns:a16="http://schemas.microsoft.com/office/drawing/2014/main" id="{E8DC5FB6-1370-3D40-AFA6-563B3DA002E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322868" y="6481292"/>
            <a:ext cx="3593123" cy="242779"/>
          </a:xfrm>
          <a:prstGeom prst="rect">
            <a:avLst/>
          </a:prstGeom>
        </p:spPr>
      </p:pic>
      <p:sp>
        <p:nvSpPr>
          <p:cNvPr id="10" name="© 2019 Cisco and/or its affiliates. All rights reserved. Cisco Confidential.">
            <a:extLst>
              <a:ext uri="{FF2B5EF4-FFF2-40B4-BE49-F238E27FC236}">
                <a16:creationId xmlns:a16="http://schemas.microsoft.com/office/drawing/2014/main" id="{FC62960B-3A94-4EB3-A6C5-F9CF7F9E88EF}"/>
              </a:ext>
            </a:extLst>
          </p:cNvPr>
          <p:cNvSpPr txBox="1"/>
          <p:nvPr userDrawn="1"/>
        </p:nvSpPr>
        <p:spPr>
          <a:xfrm>
            <a:off x="3591949" y="6509185"/>
            <a:ext cx="4876801" cy="167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l">
              <a:lnSpc>
                <a:spcPct val="90000"/>
              </a:lnSpc>
              <a:defRPr sz="1500">
                <a:latin typeface="CiscoSansTT Light"/>
                <a:ea typeface="CiscoSansTT Light"/>
                <a:cs typeface="CiscoSansTT Light"/>
                <a:sym typeface="CiscoSansTT Light"/>
              </a:defRPr>
            </a:lvl1pPr>
          </a:lstStyle>
          <a:p>
            <a:pPr marL="0" marR="0" lvl="0" indent="0" algn="ctr" defTabSz="412740" eaLnBrk="1" fontAlgn="auto" latinLnBrk="0" hangingPunct="0">
              <a:lnSpc>
                <a:spcPct val="90000"/>
              </a:lnSpc>
              <a:spcBef>
                <a:spcPts val="0"/>
              </a:spcBef>
              <a:spcAft>
                <a:spcPts val="0"/>
              </a:spcAft>
              <a:buClrTx/>
              <a:buSzTx/>
              <a:buFontTx/>
              <a:buNone/>
              <a:tabLst/>
              <a:defRPr/>
            </a:pPr>
            <a:r>
              <a:rPr kumimoji="0" sz="840" b="0" i="0" u="none" strike="noStrike" kern="0" cap="none" spc="0" normalizeH="0" baseline="0" noProof="0" dirty="0">
                <a:ln>
                  <a:noFill/>
                </a:ln>
                <a:solidFill>
                  <a:srgbClr val="FFFFFF">
                    <a:alpha val="34000"/>
                  </a:srgbClr>
                </a:solidFill>
                <a:effectLst/>
                <a:uLnTx/>
                <a:uFillTx/>
                <a:latin typeface="CiscoSansTT Light"/>
                <a:sym typeface="CiscoSansTT Light"/>
              </a:rPr>
              <a:t>© 20</a:t>
            </a:r>
            <a:r>
              <a:rPr kumimoji="0" lang="en-US" sz="840" b="0" i="0" u="none" strike="noStrike" kern="0" cap="none" spc="0" normalizeH="0" baseline="0" noProof="0" dirty="0">
                <a:ln>
                  <a:noFill/>
                </a:ln>
                <a:solidFill>
                  <a:srgbClr val="FFFFFF">
                    <a:alpha val="34000"/>
                  </a:srgbClr>
                </a:solidFill>
                <a:effectLst/>
                <a:uLnTx/>
                <a:uFillTx/>
                <a:latin typeface="CiscoSansTT Light"/>
                <a:sym typeface="CiscoSansTT Light"/>
              </a:rPr>
              <a:t>20</a:t>
            </a:r>
            <a:r>
              <a:rPr kumimoji="0" sz="840" b="0" i="0" u="none" strike="noStrike" kern="0" cap="none" spc="0" normalizeH="0" baseline="0" noProof="0" dirty="0">
                <a:ln>
                  <a:noFill/>
                </a:ln>
                <a:solidFill>
                  <a:srgbClr val="FFFFFF">
                    <a:alpha val="34000"/>
                  </a:srgbClr>
                </a:solidFill>
                <a:effectLst/>
                <a:uLnTx/>
                <a:uFillTx/>
                <a:latin typeface="CiscoSansTT Light"/>
                <a:sym typeface="CiscoSansTT Light"/>
              </a:rPr>
              <a:t> Cisco and/or its affiliates. All rights reserved. Cisco Confidential.</a:t>
            </a:r>
          </a:p>
        </p:txBody>
      </p:sp>
      <p:sp>
        <p:nvSpPr>
          <p:cNvPr id="2" name="Title Placeholder 1">
            <a:extLst>
              <a:ext uri="{FF2B5EF4-FFF2-40B4-BE49-F238E27FC236}">
                <a16:creationId xmlns:a16="http://schemas.microsoft.com/office/drawing/2014/main" id="{CE3B49E3-5DBE-46F2-BD58-6CA6BAC9EB66}"/>
              </a:ext>
            </a:extLst>
          </p:cNvPr>
          <p:cNvSpPr>
            <a:spLocks noGrp="1"/>
          </p:cNvSpPr>
          <p:nvPr>
            <p:ph type="title"/>
          </p:nvPr>
        </p:nvSpPr>
        <p:spPr>
          <a:xfrm>
            <a:off x="772549" y="85345"/>
            <a:ext cx="10515600" cy="13250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5A03A726-D948-449E-AF97-C0C8E3989888}"/>
              </a:ext>
            </a:extLst>
          </p:cNvPr>
          <p:cNvSpPr>
            <a:spLocks noGrp="1"/>
          </p:cNvSpPr>
          <p:nvPr>
            <p:ph type="body" idx="1"/>
          </p:nvPr>
        </p:nvSpPr>
        <p:spPr>
          <a:xfrm>
            <a:off x="781928" y="1499616"/>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4">
            <a:extLst>
              <a:ext uri="{FF2B5EF4-FFF2-40B4-BE49-F238E27FC236}">
                <a16:creationId xmlns:a16="http://schemas.microsoft.com/office/drawing/2014/main" id="{765F5218-9A0B-49E5-8F08-D762BB82CF8B}"/>
              </a:ext>
            </a:extLst>
          </p:cNvPr>
          <p:cNvSpPr>
            <a:spLocks noGrp="1"/>
          </p:cNvSpPr>
          <p:nvPr>
            <p:ph type="sldNum" sz="quarter" idx="4"/>
          </p:nvPr>
        </p:nvSpPr>
        <p:spPr>
          <a:xfrm>
            <a:off x="8037689" y="6375999"/>
            <a:ext cx="2095004" cy="366183"/>
          </a:xfrm>
          <a:prstGeom prst="rect">
            <a:avLst/>
          </a:prstGeom>
        </p:spPr>
        <p:txBody>
          <a:bodyPr vert="horz" lIns="91440" tIns="45720" rIns="91440" bIns="45720" rtlCol="0" anchor="ctr"/>
          <a:lstStyle>
            <a:lvl1pPr algn="r">
              <a:defRPr sz="1600">
                <a:solidFill>
                  <a:schemeClr val="tx1">
                    <a:tint val="75000"/>
                    <a:alpha val="50000"/>
                  </a:schemeClr>
                </a:solidFill>
                <a:latin typeface="+mj-lt"/>
              </a:defRPr>
            </a:lvl1pPr>
          </a:lstStyle>
          <a:p>
            <a:fld id="{317BFB8F-B6A1-4787-8441-7722DB21FC3D}" type="slidenum">
              <a:rPr lang="en-US" smtClean="0"/>
              <a:pPr/>
              <a:t>‹#›</a:t>
            </a:fld>
            <a:endParaRPr lang="en-US"/>
          </a:p>
        </p:txBody>
      </p:sp>
    </p:spTree>
    <p:extLst>
      <p:ext uri="{BB962C8B-B14F-4D97-AF65-F5344CB8AC3E}">
        <p14:creationId xmlns:p14="http://schemas.microsoft.com/office/powerpoint/2010/main" val="428190947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Lst>
  <p:hf hdr="0"/>
  <p:txStyles>
    <p:titleStyle>
      <a:lvl1pPr algn="l" defTabSz="1219170" rtl="0" eaLnBrk="1" latinLnBrk="0" hangingPunct="1">
        <a:lnSpc>
          <a:spcPct val="100000"/>
        </a:lnSpc>
        <a:spcBef>
          <a:spcPct val="0"/>
        </a:spcBef>
        <a:buNone/>
        <a:defRPr sz="4000" kern="1200">
          <a:solidFill>
            <a:schemeClr val="accent1"/>
          </a:solidFill>
          <a:latin typeface="+mj-lt"/>
          <a:ea typeface="+mj-ea"/>
          <a:cs typeface="+mj-cs"/>
        </a:defRPr>
      </a:lvl1pPr>
    </p:titleStyle>
    <p:bodyStyle>
      <a:lvl1pPr marL="304792" indent="-304792" algn="l" defTabSz="1219170" rtl="0" eaLnBrk="1" latinLnBrk="0" hangingPunct="1">
        <a:lnSpc>
          <a:spcPct val="100000"/>
        </a:lnSpc>
        <a:spcBef>
          <a:spcPts val="2133"/>
        </a:spcBef>
        <a:buClr>
          <a:schemeClr val="accent1"/>
        </a:buClr>
        <a:buSzPct val="100000"/>
        <a:buFont typeface="Arial" panose="020B0604020202020204" pitchFamily="34" charset="0"/>
        <a:buChar char="•"/>
        <a:defRPr sz="2133" kern="1200">
          <a:solidFill>
            <a:schemeClr val="tx1"/>
          </a:solidFill>
          <a:latin typeface="+mn-lt"/>
          <a:ea typeface="+mn-ea"/>
          <a:cs typeface="+mn-cs"/>
        </a:defRPr>
      </a:lvl1pPr>
      <a:lvl2pPr marL="609585" indent="-300559" algn="l" defTabSz="1219170" rtl="0" eaLnBrk="1" latinLnBrk="0" hangingPunct="1">
        <a:lnSpc>
          <a:spcPct val="100000"/>
        </a:lnSpc>
        <a:spcBef>
          <a:spcPts val="667"/>
        </a:spcBef>
        <a:buClr>
          <a:schemeClr val="accent1"/>
        </a:buClr>
        <a:buSzPct val="100000"/>
        <a:buFont typeface="Arial" panose="020B0604020202020204" pitchFamily="34" charset="0"/>
        <a:buChar char="•"/>
        <a:defRPr sz="1867" kern="1200">
          <a:solidFill>
            <a:schemeClr val="tx1"/>
          </a:solidFill>
          <a:latin typeface="+mn-lt"/>
          <a:ea typeface="+mn-ea"/>
          <a:cs typeface="+mn-cs"/>
        </a:defRPr>
      </a:lvl2pPr>
      <a:lvl3pPr marL="91861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219170"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4pPr>
      <a:lvl5pPr marL="1528195" indent="-304792" algn="l" defTabSz="1219170" rtl="0" eaLnBrk="1" latinLnBrk="0" hangingPunct="1">
        <a:lnSpc>
          <a:spcPct val="100000"/>
        </a:lnSpc>
        <a:spcBef>
          <a:spcPts val="667"/>
        </a:spcBef>
        <a:buClr>
          <a:schemeClr val="accent1"/>
        </a:buClr>
        <a:buSzPct val="100000"/>
        <a:buFont typeface="Arial" panose="020B0604020202020204" pitchFamily="34" charset="0"/>
        <a:buChar char="•"/>
        <a:defRPr sz="1467"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5328">
          <p15:clr>
            <a:srgbClr val="F26B43"/>
          </p15:clr>
        </p15:guide>
        <p15:guide id="4" pos="432">
          <p15:clr>
            <a:srgbClr val="F26B43"/>
          </p15:clr>
        </p15:guide>
        <p15:guide id="5" orient="horz" pos="348">
          <p15:clr>
            <a:srgbClr val="F26B43"/>
          </p15:clr>
        </p15:guide>
        <p15:guide id="6" orient="horz" pos="2892">
          <p15:clr>
            <a:srgbClr val="F26B43"/>
          </p15:clr>
        </p15:guide>
        <p15:guide id="7" orient="horz" pos="31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583688" y="6462259"/>
            <a:ext cx="4534733" cy="206025"/>
          </a:xfrm>
          <a:prstGeom prst="rect">
            <a:avLst/>
          </a:prstGeom>
          <a:noFill/>
          <a:ln w="9525">
            <a:noFill/>
            <a:miter lim="800000"/>
            <a:headEnd/>
            <a:tailEnd/>
          </a:ln>
          <a:effectLst/>
        </p:spPr>
        <p:txBody>
          <a:bodyPr wrap="square" lIns="82115" tIns="41056" rIns="82115" bIns="41056" anchor="b">
            <a:spAutoFit/>
          </a:bodyPr>
          <a:lstStyle/>
          <a:p>
            <a:pPr defTabSz="814305" fontAlgn="auto">
              <a:spcBef>
                <a:spcPts val="0"/>
              </a:spcBef>
              <a:spcAft>
                <a:spcPts val="0"/>
              </a:spcAft>
              <a:defRPr/>
            </a:pPr>
            <a:r>
              <a:rPr lang="en-US" sz="800" spc="27" baseline="0" dirty="0">
                <a:solidFill>
                  <a:schemeClr val="bg2">
                    <a:lumMod val="65000"/>
                  </a:schemeClr>
                </a:solidFill>
                <a:latin typeface="+mn-lt"/>
                <a:ea typeface="+mn-ea"/>
                <a:cs typeface="CiscoSans Thin"/>
              </a:rPr>
              <a:t>© 2020 Cisco and/or its affiliates. All rights reserved. Cisco Confidential</a:t>
            </a:r>
          </a:p>
        </p:txBody>
      </p:sp>
      <p:sp>
        <p:nvSpPr>
          <p:cNvPr id="4" name="Rectangle 7"/>
          <p:cNvSpPr>
            <a:spLocks noChangeArrowheads="1"/>
          </p:cNvSpPr>
          <p:nvPr userDrawn="1"/>
        </p:nvSpPr>
        <p:spPr bwMode="ltGray">
          <a:xfrm>
            <a:off x="11354277" y="6323876"/>
            <a:ext cx="298049" cy="206025"/>
          </a:xfrm>
          <a:prstGeom prst="rect">
            <a:avLst/>
          </a:prstGeom>
          <a:noFill/>
          <a:ln w="9525" algn="ctr">
            <a:noFill/>
            <a:miter lim="800000"/>
            <a:headEnd/>
            <a:tailEnd/>
          </a:ln>
          <a:effectLst/>
        </p:spPr>
        <p:txBody>
          <a:bodyPr wrap="none" lIns="82115" tIns="41056" rIns="82115" bIns="41056" anchor="b">
            <a:spAutoFit/>
          </a:bodyPr>
          <a:lstStyle/>
          <a:p>
            <a:pPr algn="l" defTabSz="814305" rtl="0" fontAlgn="auto">
              <a:spcBef>
                <a:spcPts val="0"/>
              </a:spcBef>
              <a:spcAft>
                <a:spcPts val="0"/>
              </a:spcAft>
              <a:defRPr/>
            </a:pPr>
            <a:fld id="{6A1E46DC-7EF6-4EA2-B285-14272867D133}" type="slidenum">
              <a:rPr lang="en-US" sz="800" kern="1200" spc="27" baseline="0">
                <a:solidFill>
                  <a:schemeClr val="bg2">
                    <a:lumMod val="65000"/>
                  </a:schemeClr>
                </a:solidFill>
                <a:latin typeface="+mn-lt"/>
                <a:ea typeface="+mn-ea"/>
                <a:cs typeface="CiscoSans Thin"/>
              </a:rPr>
              <a:pPr algn="l" defTabSz="814305" rtl="0" fontAlgn="auto">
                <a:spcBef>
                  <a:spcPts val="0"/>
                </a:spcBef>
                <a:spcAft>
                  <a:spcPts val="0"/>
                </a:spcAft>
                <a:defRPr/>
              </a:pPr>
              <a:t>‹#›</a:t>
            </a:fld>
            <a:endParaRPr lang="en-US" sz="800" kern="1200" spc="27" baseline="0">
              <a:solidFill>
                <a:schemeClr val="bg2">
                  <a:lumMod val="65000"/>
                </a:schemeClr>
              </a:solidFill>
              <a:latin typeface="+mn-lt"/>
              <a:ea typeface="+mn-ea"/>
              <a:cs typeface="CiscoSans Thin"/>
            </a:endParaRPr>
          </a:p>
        </p:txBody>
      </p:sp>
    </p:spTree>
    <p:extLst>
      <p:ext uri="{BB962C8B-B14F-4D97-AF65-F5344CB8AC3E}">
        <p14:creationId xmlns:p14="http://schemas.microsoft.com/office/powerpoint/2010/main" val="1402616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Lst>
  <p:txStyles>
    <p:titleStyle>
      <a:lvl1pPr algn="l" defTabSz="912261" rtl="0" eaLnBrk="1" fontAlgn="base" hangingPunct="1">
        <a:lnSpc>
          <a:spcPct val="80000"/>
        </a:lnSpc>
        <a:spcBef>
          <a:spcPct val="0"/>
        </a:spcBef>
        <a:spcAft>
          <a:spcPct val="0"/>
        </a:spcAft>
        <a:defRPr lang="en-US" sz="3733" b="0" i="0" u="none" kern="1200" dirty="0">
          <a:solidFill>
            <a:schemeClr val="tx2"/>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p:titleStyle>
    <p:body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6" rtl="0" eaLnBrk="1" latinLnBrk="0" hangingPunct="1">
        <a:defRPr sz="1867" kern="1200">
          <a:solidFill>
            <a:schemeClr val="tx1"/>
          </a:solidFill>
          <a:latin typeface="+mn-lt"/>
          <a:ea typeface="+mn-ea"/>
          <a:cs typeface="+mn-cs"/>
        </a:defRPr>
      </a:lvl1pPr>
      <a:lvl2pPr marL="457170" algn="l" defTabSz="914346" rtl="0" eaLnBrk="1" latinLnBrk="0" hangingPunct="1">
        <a:defRPr sz="1867" kern="1200">
          <a:solidFill>
            <a:schemeClr val="tx1"/>
          </a:solidFill>
          <a:latin typeface="+mn-lt"/>
          <a:ea typeface="+mn-ea"/>
          <a:cs typeface="+mn-cs"/>
        </a:defRPr>
      </a:lvl2pPr>
      <a:lvl3pPr marL="914346" algn="l" defTabSz="914346" rtl="0" eaLnBrk="1" latinLnBrk="0" hangingPunct="1">
        <a:defRPr sz="1867" kern="1200">
          <a:solidFill>
            <a:schemeClr val="tx1"/>
          </a:solidFill>
          <a:latin typeface="+mn-lt"/>
          <a:ea typeface="+mn-ea"/>
          <a:cs typeface="+mn-cs"/>
        </a:defRPr>
      </a:lvl3pPr>
      <a:lvl4pPr marL="1371519" algn="l" defTabSz="914346" rtl="0" eaLnBrk="1" latinLnBrk="0" hangingPunct="1">
        <a:defRPr sz="1867" kern="1200">
          <a:solidFill>
            <a:schemeClr val="tx1"/>
          </a:solidFill>
          <a:latin typeface="+mn-lt"/>
          <a:ea typeface="+mn-ea"/>
          <a:cs typeface="+mn-cs"/>
        </a:defRPr>
      </a:lvl4pPr>
      <a:lvl5pPr marL="1828694" algn="l" defTabSz="914346" rtl="0" eaLnBrk="1" latinLnBrk="0" hangingPunct="1">
        <a:defRPr sz="1867" kern="1200">
          <a:solidFill>
            <a:schemeClr val="tx1"/>
          </a:solidFill>
          <a:latin typeface="+mn-lt"/>
          <a:ea typeface="+mn-ea"/>
          <a:cs typeface="+mn-cs"/>
        </a:defRPr>
      </a:lvl5pPr>
      <a:lvl6pPr marL="2285864" algn="l" defTabSz="914346" rtl="0" eaLnBrk="1" latinLnBrk="0" hangingPunct="1">
        <a:defRPr sz="1867" kern="1200">
          <a:solidFill>
            <a:schemeClr val="tx1"/>
          </a:solidFill>
          <a:latin typeface="+mn-lt"/>
          <a:ea typeface="+mn-ea"/>
          <a:cs typeface="+mn-cs"/>
        </a:defRPr>
      </a:lvl6pPr>
      <a:lvl7pPr marL="2743041" algn="l" defTabSz="914346" rtl="0" eaLnBrk="1" latinLnBrk="0" hangingPunct="1">
        <a:defRPr sz="1867" kern="1200">
          <a:solidFill>
            <a:schemeClr val="tx1"/>
          </a:solidFill>
          <a:latin typeface="+mn-lt"/>
          <a:ea typeface="+mn-ea"/>
          <a:cs typeface="+mn-cs"/>
        </a:defRPr>
      </a:lvl7pPr>
      <a:lvl8pPr marL="3200213" algn="l" defTabSz="914346" rtl="0" eaLnBrk="1" latinLnBrk="0" hangingPunct="1">
        <a:defRPr sz="1867" kern="1200">
          <a:solidFill>
            <a:schemeClr val="tx1"/>
          </a:solidFill>
          <a:latin typeface="+mn-lt"/>
          <a:ea typeface="+mn-ea"/>
          <a:cs typeface="+mn-cs"/>
        </a:defRPr>
      </a:lvl8pPr>
      <a:lvl9pPr marL="3657389" algn="l" defTabSz="914346"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92">
          <p15:clr>
            <a:srgbClr val="F26B43"/>
          </p15:clr>
        </p15:guide>
        <p15:guide id="2" pos="336">
          <p15:clr>
            <a:srgbClr val="F26B43"/>
          </p15:clr>
        </p15:guide>
        <p15:guide id="3" pos="5448">
          <p15:clr>
            <a:srgbClr val="F26B43"/>
          </p15:clr>
        </p15:guide>
        <p15:guide id="4" orient="horz" pos="509">
          <p15:clr>
            <a:srgbClr val="F26B43"/>
          </p15:clr>
        </p15:guide>
        <p15:guide id="5" orient="horz" pos="335">
          <p15:clr>
            <a:srgbClr val="F26B43"/>
          </p15:clr>
        </p15:guide>
        <p15:guide id="6" pos="2880">
          <p15:clr>
            <a:srgbClr val="F26B43"/>
          </p15:clr>
        </p15:guide>
        <p15:guide id="7"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79.svg"/><Relationship Id="rId18" Type="http://schemas.openxmlformats.org/officeDocument/2006/relationships/image" Target="../media/image84.png"/><Relationship Id="rId26" Type="http://schemas.openxmlformats.org/officeDocument/2006/relationships/image" Target="../media/image90.svg"/><Relationship Id="rId3" Type="http://schemas.openxmlformats.org/officeDocument/2006/relationships/hyperlink" Target="https://www.netacad.com/region/north-america/podcast" TargetMode="External"/><Relationship Id="rId21" Type="http://schemas.microsoft.com/office/2007/relationships/hdphoto" Target="../media/hdphoto9.wdp"/><Relationship Id="rId7" Type="http://schemas.microsoft.com/office/2007/relationships/hdphoto" Target="../media/hdphoto6.wdp"/><Relationship Id="rId12" Type="http://schemas.openxmlformats.org/officeDocument/2006/relationships/image" Target="../media/image78.png"/><Relationship Id="rId17" Type="http://schemas.openxmlformats.org/officeDocument/2006/relationships/image" Target="../media/image83.svg"/><Relationship Id="rId25" Type="http://schemas.openxmlformats.org/officeDocument/2006/relationships/image" Target="../media/image89.png"/><Relationship Id="rId2" Type="http://schemas.openxmlformats.org/officeDocument/2006/relationships/notesSlide" Target="../notesSlides/notesSlide4.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40.xml"/><Relationship Id="rId6" Type="http://schemas.openxmlformats.org/officeDocument/2006/relationships/image" Target="../media/image75.png"/><Relationship Id="rId11" Type="http://schemas.microsoft.com/office/2007/relationships/hdphoto" Target="../media/hdphoto8.wdp"/><Relationship Id="rId24" Type="http://schemas.openxmlformats.org/officeDocument/2006/relationships/image" Target="../media/image88.svg"/><Relationship Id="rId5" Type="http://schemas.openxmlformats.org/officeDocument/2006/relationships/image" Target="../media/image74.svg"/><Relationship Id="rId15" Type="http://schemas.openxmlformats.org/officeDocument/2006/relationships/image" Target="../media/image81.svg"/><Relationship Id="rId23" Type="http://schemas.microsoft.com/office/2007/relationships/hdphoto" Target="../media/hdphoto10.wdp"/><Relationship Id="rId28" Type="http://schemas.microsoft.com/office/2007/relationships/hdphoto" Target="../media/hdphoto11.wdp"/><Relationship Id="rId10" Type="http://schemas.openxmlformats.org/officeDocument/2006/relationships/image" Target="../media/image77.png"/><Relationship Id="rId19" Type="http://schemas.openxmlformats.org/officeDocument/2006/relationships/image" Target="../media/image85.svg"/><Relationship Id="rId4" Type="http://schemas.openxmlformats.org/officeDocument/2006/relationships/image" Target="../media/image73.png"/><Relationship Id="rId9" Type="http://schemas.microsoft.com/office/2007/relationships/hdphoto" Target="../media/hdphoto7.wdp"/><Relationship Id="rId14" Type="http://schemas.openxmlformats.org/officeDocument/2006/relationships/image" Target="../media/image80.png"/><Relationship Id="rId22" Type="http://schemas.openxmlformats.org/officeDocument/2006/relationships/image" Target="../media/image87.png"/><Relationship Id="rId27" Type="http://schemas.openxmlformats.org/officeDocument/2006/relationships/image" Target="../media/image91.png"/></Relationships>
</file>

<file path=ppt/slides/_rels/slide11.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notesSlide" Target="../notesSlides/notesSlide5.xml"/><Relationship Id="rId7" Type="http://schemas.openxmlformats.org/officeDocument/2006/relationships/image" Target="../media/image95.png"/><Relationship Id="rId2" Type="http://schemas.openxmlformats.org/officeDocument/2006/relationships/slideLayout" Target="../slideLayouts/slideLayout17.xml"/><Relationship Id="rId1" Type="http://schemas.openxmlformats.org/officeDocument/2006/relationships/video" Target="https://www.youtube.com/embed/NFmEmZYGP2I?feature=oembed" TargetMode="Externa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jpg"/><Relationship Id="rId1" Type="http://schemas.openxmlformats.org/officeDocument/2006/relationships/slideLayout" Target="../slideLayouts/slideLayout12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08.png"/><Relationship Id="rId11" Type="http://schemas.openxmlformats.org/officeDocument/2006/relationships/image" Target="../media/image113.jpeg"/><Relationship Id="rId5" Type="http://schemas.openxmlformats.org/officeDocument/2006/relationships/image" Target="../media/image107.jpeg"/><Relationship Id="rId10" Type="http://schemas.openxmlformats.org/officeDocument/2006/relationships/image" Target="../media/image112.jpeg"/><Relationship Id="rId4" Type="http://schemas.openxmlformats.org/officeDocument/2006/relationships/image" Target="../media/image106.jpeg"/><Relationship Id="rId9" Type="http://schemas.openxmlformats.org/officeDocument/2006/relationships/image" Target="../media/image11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isco.com/c/m/en_sg/partners/women-rock-it/ebook/index.htm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14.JPG"/></Relationships>
</file>

<file path=ppt/slides/_rels/slide1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hyperlink" Target="https://www.netacad.com/careers/tb" TargetMode="Externa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6.tiff"/><Relationship Id="rId7" Type="http://schemas.openxmlformats.org/officeDocument/2006/relationships/image" Target="../media/image119.png"/><Relationship Id="rId2" Type="http://schemas.openxmlformats.org/officeDocument/2006/relationships/notesSlide" Target="../notesSlides/notesSlide8.xml"/><Relationship Id="rId1" Type="http://schemas.openxmlformats.org/officeDocument/2006/relationships/slideLayout" Target="../slideLayouts/slideLayout64.xml"/><Relationship Id="rId6" Type="http://schemas.openxmlformats.org/officeDocument/2006/relationships/hyperlink" Target="https://www.netacad.com/portal/resources/professional-development/ipd-week" TargetMode="External"/><Relationship Id="rId5" Type="http://schemas.openxmlformats.org/officeDocument/2006/relationships/image" Target="../media/image118.png"/><Relationship Id="rId4" Type="http://schemas.openxmlformats.org/officeDocument/2006/relationships/image" Target="../media/image117.tiff"/></Relationships>
</file>

<file path=ppt/slides/_rels/slide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hyperlink" Target="https://www.netacad.com/careers/success-stories" TargetMode="External"/><Relationship Id="rId1" Type="http://schemas.openxmlformats.org/officeDocument/2006/relationships/slideLayout" Target="../slideLayouts/slideLayout16.xml"/><Relationship Id="rId6" Type="http://schemas.openxmlformats.org/officeDocument/2006/relationships/image" Target="../media/image126.jpeg"/><Relationship Id="rId5" Type="http://schemas.openxmlformats.org/officeDocument/2006/relationships/image" Target="../media/image125.png"/><Relationship Id="rId4" Type="http://schemas.openxmlformats.org/officeDocument/2006/relationships/image" Target="../media/image124.jpeg"/></Relationships>
</file>

<file path=ppt/slides/_rels/slide19.xml.rels><?xml version="1.0" encoding="UTF-8" standalone="yes"?>
<Relationships xmlns="http://schemas.openxmlformats.org/package/2006/relationships"><Relationship Id="rId8" Type="http://schemas.openxmlformats.org/officeDocument/2006/relationships/hyperlink" Target="https://cisco.sharepoint.com/Sites/CorporateSocialResponsibility" TargetMode="External"/><Relationship Id="rId3" Type="http://schemas.openxmlformats.org/officeDocument/2006/relationships/image" Target="../media/image128.jpeg"/><Relationship Id="rId7" Type="http://schemas.openxmlformats.org/officeDocument/2006/relationships/hyperlink" Target="https://app.smartsheet.com/b/form/ee60bedaee714024beb04a74455fe18a"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31.png"/><Relationship Id="rId5" Type="http://schemas.openxmlformats.org/officeDocument/2006/relationships/image" Target="../media/image130.jpeg"/><Relationship Id="rId4" Type="http://schemas.openxmlformats.org/officeDocument/2006/relationships/image" Target="../media/image1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hyperlink" Target="http://www.netacad.com/" TargetMode="External"/><Relationship Id="rId1" Type="http://schemas.openxmlformats.org/officeDocument/2006/relationships/slideLayout" Target="../slideLayouts/slideLayout16.xml"/><Relationship Id="rId5" Type="http://schemas.openxmlformats.org/officeDocument/2006/relationships/image" Target="../media/image135.png"/><Relationship Id="rId4" Type="http://schemas.openxmlformats.org/officeDocument/2006/relationships/image" Target="../media/image134.png"/></Relationships>
</file>

<file path=ppt/slides/_rels/slide2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hyperlink" Target="http://www.netacad.com/courses/packet-tracer"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2.xml"/><Relationship Id="rId1" Type="http://schemas.openxmlformats.org/officeDocument/2006/relationships/slideLayout" Target="../slideLayouts/slideLayout103.xml"/><Relationship Id="rId6" Type="http://schemas.openxmlformats.org/officeDocument/2006/relationships/hyperlink" Target="https://www.youtube.com/watch?v=DdLdezrQUK0&amp;feature=youtu.be" TargetMode="External"/><Relationship Id="rId5" Type="http://schemas.openxmlformats.org/officeDocument/2006/relationships/hyperlink" Target="https://www.netacad.com/sites/default/files/certification_reference_guide-1.pdf" TargetMode="External"/><Relationship Id="rId4" Type="http://schemas.openxmlformats.org/officeDocument/2006/relationships/image" Target="../media/image138.png"/></Relationships>
</file>

<file path=ppt/slides/_rels/slide2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hyperlink" Target="https://www.youtube.com/playlist?list=PLA48B49E7FB15439B&amp;app=desktop" TargetMode="External"/><Relationship Id="rId1" Type="http://schemas.openxmlformats.org/officeDocument/2006/relationships/slideLayout" Target="../slideLayouts/slideLayout103.xml"/><Relationship Id="rId5" Type="http://schemas.openxmlformats.org/officeDocument/2006/relationships/hyperlink" Target="https://www.youtube.com/user/Cisco/welcome" TargetMode="External"/><Relationship Id="rId4" Type="http://schemas.openxmlformats.org/officeDocument/2006/relationships/image" Target="../media/image140.png"/></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hyperlink" Target="https://www.netacad.com/about-networking-academy/global-impact" TargetMode="External"/><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6.png"/><Relationship Id="rId1" Type="http://schemas.openxmlformats.org/officeDocument/2006/relationships/slideLayout" Target="../slideLayouts/slideLayout4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png"/><Relationship Id="rId19" Type="http://schemas.openxmlformats.org/officeDocument/2006/relationships/image" Target="../media/image35.png"/><Relationship Id="rId4" Type="http://schemas.openxmlformats.org/officeDocument/2006/relationships/image" Target="../media/image21.png"/><Relationship Id="rId9" Type="http://schemas.openxmlformats.org/officeDocument/2006/relationships/image" Target="../media/image26.jpeg"/><Relationship Id="rId14" Type="http://schemas.openxmlformats.org/officeDocument/2006/relationships/image" Target="../media/image31.jpe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xml"/><Relationship Id="rId7" Type="http://schemas.openxmlformats.org/officeDocument/2006/relationships/image" Target="../media/image37.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10" Type="http://schemas.openxmlformats.org/officeDocument/2006/relationships/hyperlink" Target="https://www.cisco.com/c/m/en_us/about/csr/esg-hub.html" TargetMode="External"/><Relationship Id="rId4" Type="http://schemas.openxmlformats.org/officeDocument/2006/relationships/slideLayout" Target="../slideLayouts/slideLayout1.xml"/><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19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47.png"/><Relationship Id="rId5" Type="http://schemas.microsoft.com/office/2007/relationships/hdphoto" Target="../media/hdphoto2.wdp"/><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4.xml"/><Relationship Id="rId6" Type="http://schemas.openxmlformats.org/officeDocument/2006/relationships/image" Target="../media/image52.png"/><Relationship Id="rId5" Type="http://schemas.openxmlformats.org/officeDocument/2006/relationships/hyperlink" Target="https://www.netacad.com/portal/content/global-marketing-toolkit" TargetMode="External"/><Relationship Id="rId4" Type="http://schemas.openxmlformats.org/officeDocument/2006/relationships/image" Target="../media/image51.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55.png"/><Relationship Id="rId10" Type="http://schemas.microsoft.com/office/2007/relationships/hdphoto" Target="../media/hdphoto5.wdp"/><Relationship Id="rId4" Type="http://schemas.openxmlformats.org/officeDocument/2006/relationships/image" Target="../media/image54.png"/><Relationship Id="rId9"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hyperlink" Target="https://www.cisco.com/c/m/en_sg/partners/future-yourself.html" TargetMode="External"/><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40.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jpeg"/><Relationship Id="rId9" Type="http://schemas.openxmlformats.org/officeDocument/2006/relationships/image" Target="../media/image65.png"/><Relationship Id="rId1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F4A630-0DEF-4155-BD2F-259E2499F7EA}"/>
              </a:ext>
            </a:extLst>
          </p:cNvPr>
          <p:cNvSpPr txBox="1"/>
          <p:nvPr/>
        </p:nvSpPr>
        <p:spPr>
          <a:xfrm>
            <a:off x="4054807" y="2767280"/>
            <a:ext cx="5894535" cy="1938992"/>
          </a:xfrm>
          <a:prstGeom prst="rect">
            <a:avLst/>
          </a:prstGeom>
          <a:noFill/>
        </p:spPr>
        <p:txBody>
          <a:bodyPr wrap="square" rtlCol="0">
            <a:spAutoFit/>
          </a:bodyPr>
          <a:lstStyle/>
          <a:p>
            <a:pPr algn="ctr"/>
            <a:r>
              <a:rPr lang="en-AU" sz="4000" dirty="0">
                <a:solidFill>
                  <a:schemeClr val="tx2"/>
                </a:solidFill>
                <a:cs typeface="CiscoSansTT" panose="020B0503020201020303" pitchFamily="34" charset="0"/>
              </a:rPr>
              <a:t>Cisco Networking Academy Program &amp; Marketing </a:t>
            </a:r>
            <a:r>
              <a:rPr lang="en-AU" sz="4000" dirty="0">
                <a:solidFill>
                  <a:schemeClr val="tx2"/>
                </a:solidFill>
                <a:latin typeface="+mn-lt"/>
                <a:cs typeface="CiscoSansTT" panose="020B0503020201020303" pitchFamily="34" charset="0"/>
              </a:rPr>
              <a:t>Slides</a:t>
            </a:r>
            <a:endParaRPr lang="en-AU" dirty="0">
              <a:latin typeface="+mn-lt"/>
            </a:endParaRPr>
          </a:p>
        </p:txBody>
      </p:sp>
    </p:spTree>
    <p:extLst>
      <p:ext uri="{BB962C8B-B14F-4D97-AF65-F5344CB8AC3E}">
        <p14:creationId xmlns:p14="http://schemas.microsoft.com/office/powerpoint/2010/main" val="36509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6FAA-834B-4922-B209-FF937FB86AFF}"/>
              </a:ext>
            </a:extLst>
          </p:cNvPr>
          <p:cNvSpPr>
            <a:spLocks noGrp="1"/>
          </p:cNvSpPr>
          <p:nvPr>
            <p:ph type="title"/>
          </p:nvPr>
        </p:nvSpPr>
        <p:spPr>
          <a:xfrm>
            <a:off x="2586736" y="-23150"/>
            <a:ext cx="6595765" cy="402753"/>
          </a:xfrm>
        </p:spPr>
        <p:txBody>
          <a:bodyPr/>
          <a:lstStyle/>
          <a:p>
            <a:r>
              <a:rPr lang="en-AU" sz="3200" dirty="0">
                <a:solidFill>
                  <a:schemeClr val="tx1"/>
                </a:solidFill>
                <a:latin typeface="CiscoSansTT Heavy" panose="020B0903020201020303" pitchFamily="34" charset="0"/>
                <a:cs typeface="CiscoSansTT Heavy" panose="020B0903020201020303" pitchFamily="34" charset="0"/>
              </a:rPr>
              <a:t>Learning</a:t>
            </a:r>
            <a:r>
              <a:rPr lang="en-AU" sz="3200" dirty="0">
                <a:latin typeface="CiscoSansTT Heavy" panose="020B0903020201020303" pitchFamily="34" charset="0"/>
                <a:cs typeface="CiscoSansTT Heavy" panose="020B0903020201020303" pitchFamily="34" charset="0"/>
              </a:rPr>
              <a:t> </a:t>
            </a:r>
            <a:r>
              <a:rPr lang="en-AU" sz="3200" dirty="0">
                <a:solidFill>
                  <a:schemeClr val="tx1"/>
                </a:solidFill>
                <a:latin typeface="CiscoSansTT Heavy" panose="020B0903020201020303" pitchFamily="34" charset="0"/>
                <a:cs typeface="CiscoSansTT Heavy" panose="020B0903020201020303" pitchFamily="34" charset="0"/>
              </a:rPr>
              <a:t>Never</a:t>
            </a:r>
            <a:r>
              <a:rPr lang="en-AU" sz="3200" dirty="0">
                <a:solidFill>
                  <a:schemeClr val="accent5"/>
                </a:solidFill>
                <a:latin typeface="CiscoSansTT Heavy" panose="020B0903020201020303" pitchFamily="34" charset="0"/>
                <a:cs typeface="CiscoSansTT Heavy" panose="020B0903020201020303" pitchFamily="34" charset="0"/>
              </a:rPr>
              <a:t> </a:t>
            </a:r>
            <a:r>
              <a:rPr lang="en-AU" sz="3200" dirty="0">
                <a:solidFill>
                  <a:schemeClr val="tx1"/>
                </a:solidFill>
                <a:latin typeface="CiscoSansTT Heavy" panose="020B0903020201020303" pitchFamily="34" charset="0"/>
                <a:cs typeface="CiscoSansTT Heavy" panose="020B0903020201020303" pitchFamily="34" charset="0"/>
              </a:rPr>
              <a:t>Stops Podcast </a:t>
            </a:r>
          </a:p>
        </p:txBody>
      </p:sp>
      <p:sp>
        <p:nvSpPr>
          <p:cNvPr id="5" name="TextBox 4">
            <a:extLst>
              <a:ext uri="{FF2B5EF4-FFF2-40B4-BE49-F238E27FC236}">
                <a16:creationId xmlns:a16="http://schemas.microsoft.com/office/drawing/2014/main" id="{89AEEA0C-930C-4557-9F6A-C4CD5F67D242}"/>
              </a:ext>
            </a:extLst>
          </p:cNvPr>
          <p:cNvSpPr txBox="1"/>
          <p:nvPr/>
        </p:nvSpPr>
        <p:spPr>
          <a:xfrm>
            <a:off x="2638774" y="369572"/>
            <a:ext cx="8923501" cy="1631216"/>
          </a:xfrm>
          <a:prstGeom prst="rect">
            <a:avLst/>
          </a:prstGeom>
          <a:noFill/>
        </p:spPr>
        <p:txBody>
          <a:bodyPr wrap="square" rtlCol="0">
            <a:spAutoFit/>
          </a:bodyPr>
          <a:lstStyle/>
          <a:p>
            <a:pPr defTabSz="685800" fontAlgn="auto">
              <a:spcBef>
                <a:spcPts val="0"/>
              </a:spcBef>
              <a:spcAft>
                <a:spcPts val="0"/>
              </a:spcAft>
              <a:defRPr/>
            </a:pPr>
            <a:r>
              <a:rPr lang="en-AU" sz="2400" dirty="0">
                <a:solidFill>
                  <a:srgbClr val="FBAB18"/>
                </a:solidFill>
                <a:latin typeface="CiscoSansTT Heavy" panose="020B0903020201020303" pitchFamily="34" charset="0"/>
                <a:cs typeface="CiscoSansTT Heavy" panose="020B0903020201020303" pitchFamily="34" charset="0"/>
              </a:rPr>
              <a:t>The Thought Leadership Series: </a:t>
            </a:r>
            <a:r>
              <a:rPr lang="en-US" sz="2400" dirty="0">
                <a:solidFill>
                  <a:schemeClr val="accent1"/>
                </a:solidFill>
              </a:rPr>
              <a:t>Connect new ideas, practices and transformative technologies to help on your lifelong learning journey</a:t>
            </a:r>
            <a:endParaRPr lang="en-AU" sz="2400" dirty="0">
              <a:solidFill>
                <a:srgbClr val="FBAB18"/>
              </a:solidFill>
              <a:latin typeface="CiscoSansTT Heavy" panose="020B0903020201020303" pitchFamily="34" charset="0"/>
              <a:cs typeface="CiscoSansTT Heavy" panose="020B0903020201020303" pitchFamily="34" charset="0"/>
            </a:endParaRPr>
          </a:p>
          <a:p>
            <a:pPr defTabSz="685800" fontAlgn="auto">
              <a:spcBef>
                <a:spcPts val="0"/>
              </a:spcBef>
              <a:spcAft>
                <a:spcPts val="0"/>
              </a:spcAft>
              <a:defRPr/>
            </a:pPr>
            <a:br>
              <a:rPr lang="en-US" sz="2400" dirty="0">
                <a:solidFill>
                  <a:schemeClr val="accent1"/>
                </a:solidFill>
              </a:rPr>
            </a:br>
            <a:r>
              <a:rPr lang="en-US" sz="2800" u="sng" dirty="0">
                <a:solidFill>
                  <a:schemeClr val="accent1"/>
                </a:solidFill>
                <a:highlight>
                  <a:srgbClr val="FFFF00"/>
                </a:highlight>
                <a:hlinkClick r:id="rId3" tooltip="https://www.netacad.com/region/north-america/podcast">
                  <a:extLst>
                    <a:ext uri="{A12FA001-AC4F-418D-AE19-62706E023703}">
                      <ahyp:hlinkClr xmlns:ahyp="http://schemas.microsoft.com/office/drawing/2018/hyperlinkcolor" val="tx"/>
                    </a:ext>
                  </a:extLst>
                </a:hlinkClick>
              </a:rPr>
              <a:t>https://www.netacad.com/region/north-america/podcast</a:t>
            </a:r>
            <a:endParaRPr kumimoji="0" lang="en-AU" sz="2400" b="0" i="0" u="none" strike="noStrike" kern="1200" cap="none" spc="0" normalizeH="0" baseline="0" noProof="0" dirty="0">
              <a:ln>
                <a:noFill/>
              </a:ln>
              <a:solidFill>
                <a:srgbClr val="FBAB18"/>
              </a:solidFill>
              <a:effectLst/>
              <a:uLnTx/>
              <a:uFillTx/>
              <a:latin typeface="CiscoSansTT Heavy" panose="020B0903020201020303" pitchFamily="34" charset="0"/>
              <a:ea typeface="+mn-ea"/>
              <a:cs typeface="CiscoSansTT Heavy" panose="020B0903020201020303" pitchFamily="34" charset="0"/>
            </a:endParaRPr>
          </a:p>
        </p:txBody>
      </p:sp>
      <p:grpSp>
        <p:nvGrpSpPr>
          <p:cNvPr id="24" name="Group 23">
            <a:extLst>
              <a:ext uri="{FF2B5EF4-FFF2-40B4-BE49-F238E27FC236}">
                <a16:creationId xmlns:a16="http://schemas.microsoft.com/office/drawing/2014/main" id="{79BF0F22-6A00-409C-9B3C-7180C42668B5}"/>
              </a:ext>
            </a:extLst>
          </p:cNvPr>
          <p:cNvGrpSpPr/>
          <p:nvPr/>
        </p:nvGrpSpPr>
        <p:grpSpPr>
          <a:xfrm>
            <a:off x="76980" y="2105247"/>
            <a:ext cx="2396713" cy="4598750"/>
            <a:chOff x="777240" y="2218832"/>
            <a:chExt cx="2340864" cy="2819512"/>
          </a:xfrm>
        </p:grpSpPr>
        <p:sp>
          <p:nvSpPr>
            <p:cNvPr id="20" name="Rectangle: Rounded Corners 19">
              <a:extLst>
                <a:ext uri="{FF2B5EF4-FFF2-40B4-BE49-F238E27FC236}">
                  <a16:creationId xmlns:a16="http://schemas.microsoft.com/office/drawing/2014/main" id="{722F9369-C452-49D3-9EF6-1BA99D5BD4AA}"/>
                </a:ext>
              </a:extLst>
            </p:cNvPr>
            <p:cNvSpPr/>
            <p:nvPr/>
          </p:nvSpPr>
          <p:spPr>
            <a:xfrm>
              <a:off x="777240" y="2218832"/>
              <a:ext cx="2340864" cy="2819512"/>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2" name="Rectangle 21">
              <a:extLst>
                <a:ext uri="{FF2B5EF4-FFF2-40B4-BE49-F238E27FC236}">
                  <a16:creationId xmlns:a16="http://schemas.microsoft.com/office/drawing/2014/main" id="{B5A0D2EB-9953-4B31-A0E2-487DBC2086F5}"/>
                </a:ext>
              </a:extLst>
            </p:cNvPr>
            <p:cNvSpPr/>
            <p:nvPr/>
          </p:nvSpPr>
          <p:spPr>
            <a:xfrm>
              <a:off x="839728" y="2538257"/>
              <a:ext cx="2259573" cy="93871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3" name="TextBox 22">
              <a:extLst>
                <a:ext uri="{FF2B5EF4-FFF2-40B4-BE49-F238E27FC236}">
                  <a16:creationId xmlns:a16="http://schemas.microsoft.com/office/drawing/2014/main" id="{70B93849-6032-4EE6-BE32-C291BCD439C9}"/>
                </a:ext>
              </a:extLst>
            </p:cNvPr>
            <p:cNvSpPr txBox="1"/>
            <p:nvPr/>
          </p:nvSpPr>
          <p:spPr>
            <a:xfrm>
              <a:off x="843437" y="3725645"/>
              <a:ext cx="2143053" cy="13002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Cybersecurity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with Josh McCloud,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Cisco National Cybersecurity Officer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Learn how great minds are thinking about the challenges of cybersecurity and what all of us can do to minimize its risks. </a:t>
              </a: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 </a:t>
              </a:r>
            </a:p>
          </p:txBody>
        </p:sp>
      </p:grpSp>
      <p:grpSp>
        <p:nvGrpSpPr>
          <p:cNvPr id="54" name="Group 53">
            <a:extLst>
              <a:ext uri="{FF2B5EF4-FFF2-40B4-BE49-F238E27FC236}">
                <a16:creationId xmlns:a16="http://schemas.microsoft.com/office/drawing/2014/main" id="{A45B30EF-B3F5-493C-BFE5-1105368F8771}"/>
              </a:ext>
            </a:extLst>
          </p:cNvPr>
          <p:cNvGrpSpPr/>
          <p:nvPr/>
        </p:nvGrpSpPr>
        <p:grpSpPr>
          <a:xfrm>
            <a:off x="2500943" y="2083979"/>
            <a:ext cx="2408051" cy="4637663"/>
            <a:chOff x="777240" y="2221599"/>
            <a:chExt cx="2351938" cy="2816744"/>
          </a:xfrm>
        </p:grpSpPr>
        <p:sp>
          <p:nvSpPr>
            <p:cNvPr id="55" name="Rectangle: Rounded Corners 54">
              <a:extLst>
                <a:ext uri="{FF2B5EF4-FFF2-40B4-BE49-F238E27FC236}">
                  <a16:creationId xmlns:a16="http://schemas.microsoft.com/office/drawing/2014/main" id="{1F01B752-86A6-4D5B-B576-13B15D2D6CE8}"/>
                </a:ext>
              </a:extLst>
            </p:cNvPr>
            <p:cNvSpPr/>
            <p:nvPr/>
          </p:nvSpPr>
          <p:spPr>
            <a:xfrm>
              <a:off x="777240" y="2221599"/>
              <a:ext cx="2340864" cy="2816744"/>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56" name="Rectangle 55">
              <a:extLst>
                <a:ext uri="{FF2B5EF4-FFF2-40B4-BE49-F238E27FC236}">
                  <a16:creationId xmlns:a16="http://schemas.microsoft.com/office/drawing/2014/main" id="{3B7859EA-D5DE-4FBB-8C78-447CD860D34B}"/>
                </a:ext>
              </a:extLst>
            </p:cNvPr>
            <p:cNvSpPr/>
            <p:nvPr/>
          </p:nvSpPr>
          <p:spPr>
            <a:xfrm>
              <a:off x="820927" y="2544491"/>
              <a:ext cx="2259573" cy="94912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57" name="TextBox 56">
              <a:extLst>
                <a:ext uri="{FF2B5EF4-FFF2-40B4-BE49-F238E27FC236}">
                  <a16:creationId xmlns:a16="http://schemas.microsoft.com/office/drawing/2014/main" id="{B46DB2CA-8F3C-4AFF-96A7-577A9B027FA2}"/>
                </a:ext>
              </a:extLst>
            </p:cNvPr>
            <p:cNvSpPr txBox="1"/>
            <p:nvPr/>
          </p:nvSpPr>
          <p:spPr>
            <a:xfrm>
              <a:off x="834144" y="3677689"/>
              <a:ext cx="2295034" cy="12891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The Modern Network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with Pradeep Kathail, Chief Network Architect, Intent Based Networking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Hear from one of Cisco’s masterminds on how the network and networked applications are keeping businesses more agile, secure and competitive.</a:t>
              </a:r>
            </a:p>
          </p:txBody>
        </p:sp>
      </p:grpSp>
      <p:grpSp>
        <p:nvGrpSpPr>
          <p:cNvPr id="58" name="Group 57">
            <a:extLst>
              <a:ext uri="{FF2B5EF4-FFF2-40B4-BE49-F238E27FC236}">
                <a16:creationId xmlns:a16="http://schemas.microsoft.com/office/drawing/2014/main" id="{A1F2307F-3A42-436E-8861-984F2CB2198E}"/>
              </a:ext>
            </a:extLst>
          </p:cNvPr>
          <p:cNvGrpSpPr/>
          <p:nvPr/>
        </p:nvGrpSpPr>
        <p:grpSpPr>
          <a:xfrm>
            <a:off x="4926508" y="2094615"/>
            <a:ext cx="2472244" cy="4636653"/>
            <a:chOff x="777240" y="2220482"/>
            <a:chExt cx="2414635" cy="2817862"/>
          </a:xfrm>
        </p:grpSpPr>
        <p:sp>
          <p:nvSpPr>
            <p:cNvPr id="65" name="Rectangle: Rounded Corners 64">
              <a:extLst>
                <a:ext uri="{FF2B5EF4-FFF2-40B4-BE49-F238E27FC236}">
                  <a16:creationId xmlns:a16="http://schemas.microsoft.com/office/drawing/2014/main" id="{45CBE602-592C-48CB-8E3A-A1D0A8114083}"/>
                </a:ext>
              </a:extLst>
            </p:cNvPr>
            <p:cNvSpPr/>
            <p:nvPr/>
          </p:nvSpPr>
          <p:spPr>
            <a:xfrm>
              <a:off x="777240" y="2220482"/>
              <a:ext cx="2340864" cy="2817862"/>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67" name="Rectangle 66">
              <a:extLst>
                <a:ext uri="{FF2B5EF4-FFF2-40B4-BE49-F238E27FC236}">
                  <a16:creationId xmlns:a16="http://schemas.microsoft.com/office/drawing/2014/main" id="{590CC0C7-8DF8-4E24-9FC3-7E39104C2061}"/>
                </a:ext>
              </a:extLst>
            </p:cNvPr>
            <p:cNvSpPr/>
            <p:nvPr/>
          </p:nvSpPr>
          <p:spPr>
            <a:xfrm>
              <a:off x="820927" y="2517724"/>
              <a:ext cx="2259573" cy="969089"/>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68" name="TextBox 67">
              <a:extLst>
                <a:ext uri="{FF2B5EF4-FFF2-40B4-BE49-F238E27FC236}">
                  <a16:creationId xmlns:a16="http://schemas.microsoft.com/office/drawing/2014/main" id="{6C32F018-8BE7-4FE3-8087-72C3B1BD621D}"/>
                </a:ext>
              </a:extLst>
            </p:cNvPr>
            <p:cNvSpPr txBox="1"/>
            <p:nvPr/>
          </p:nvSpPr>
          <p:spPr>
            <a:xfrm>
              <a:off x="831032" y="3626841"/>
              <a:ext cx="2360843" cy="12891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The Secret is APIs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with Susie Wee, SVP &amp; GM of DevNet &amp; CX </a:t>
              </a:r>
              <a:b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Founder of Cisco DevNet shares how the industrial shift combining engineering and software brought opportunity. And how new certifications are now bringing program credibility. </a:t>
              </a:r>
              <a:endPar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endParaRPr>
            </a:p>
          </p:txBody>
        </p:sp>
      </p:grpSp>
      <p:grpSp>
        <p:nvGrpSpPr>
          <p:cNvPr id="69" name="Group 68">
            <a:extLst>
              <a:ext uri="{FF2B5EF4-FFF2-40B4-BE49-F238E27FC236}">
                <a16:creationId xmlns:a16="http://schemas.microsoft.com/office/drawing/2014/main" id="{FA1F3117-EE73-4504-B5DF-C60DAFFC1B37}"/>
              </a:ext>
            </a:extLst>
          </p:cNvPr>
          <p:cNvGrpSpPr/>
          <p:nvPr/>
        </p:nvGrpSpPr>
        <p:grpSpPr>
          <a:xfrm>
            <a:off x="7380951" y="2094614"/>
            <a:ext cx="2615459" cy="4604779"/>
            <a:chOff x="777240" y="2223367"/>
            <a:chExt cx="2594455" cy="2834653"/>
          </a:xfrm>
        </p:grpSpPr>
        <p:sp>
          <p:nvSpPr>
            <p:cNvPr id="70" name="Rectangle: Rounded Corners 69">
              <a:extLst>
                <a:ext uri="{FF2B5EF4-FFF2-40B4-BE49-F238E27FC236}">
                  <a16:creationId xmlns:a16="http://schemas.microsoft.com/office/drawing/2014/main" id="{57AA73E2-8C77-4F8E-92D3-282F54AA6BD5}"/>
                </a:ext>
              </a:extLst>
            </p:cNvPr>
            <p:cNvSpPr/>
            <p:nvPr/>
          </p:nvSpPr>
          <p:spPr>
            <a:xfrm>
              <a:off x="777240" y="2223367"/>
              <a:ext cx="2340864" cy="2814977"/>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71" name="Rectangle 70">
              <a:extLst>
                <a:ext uri="{FF2B5EF4-FFF2-40B4-BE49-F238E27FC236}">
                  <a16:creationId xmlns:a16="http://schemas.microsoft.com/office/drawing/2014/main" id="{C15E9933-8C3C-49E7-917C-E4EB5D05415B}"/>
                </a:ext>
              </a:extLst>
            </p:cNvPr>
            <p:cNvSpPr/>
            <p:nvPr/>
          </p:nvSpPr>
          <p:spPr>
            <a:xfrm>
              <a:off x="820927" y="2511360"/>
              <a:ext cx="2259573" cy="100252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72" name="TextBox 71">
              <a:extLst>
                <a:ext uri="{FF2B5EF4-FFF2-40B4-BE49-F238E27FC236}">
                  <a16:creationId xmlns:a16="http://schemas.microsoft.com/office/drawing/2014/main" id="{BBC2B8DF-B082-40B0-9938-298F2B2A5552}"/>
                </a:ext>
              </a:extLst>
            </p:cNvPr>
            <p:cNvSpPr txBox="1"/>
            <p:nvPr/>
          </p:nvSpPr>
          <p:spPr>
            <a:xfrm>
              <a:off x="820927" y="3646598"/>
              <a:ext cx="2550768" cy="1411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Future of 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with Naveen Menon, Cisco President ASEAN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Work is changing faster thanks to</a:t>
              </a:r>
              <a:b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augmented technology and automation. What does it mean</a:t>
              </a:r>
              <a:b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for the workforce? Cisco senior</a:t>
              </a:r>
              <a:b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leader sheds light on this and</a:t>
              </a:r>
              <a:b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r>
                <a:rPr kumimoji="0" lang="en-AU" sz="10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much more.</a:t>
              </a:r>
              <a:b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b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p:txBody>
        </p:sp>
      </p:grpSp>
      <p:pic>
        <p:nvPicPr>
          <p:cNvPr id="94" name="Graphic 93" descr="Podcast">
            <a:extLst>
              <a:ext uri="{FF2B5EF4-FFF2-40B4-BE49-F238E27FC236}">
                <a16:creationId xmlns:a16="http://schemas.microsoft.com/office/drawing/2014/main" id="{1F9D9903-E7C3-4237-B9F5-F220FFF38C6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0068" y="6365814"/>
            <a:ext cx="373733" cy="382961"/>
          </a:xfrm>
          <a:prstGeom prst="rect">
            <a:avLst/>
          </a:prstGeom>
        </p:spPr>
      </p:pic>
      <p:pic>
        <p:nvPicPr>
          <p:cNvPr id="1037" name="Picture 13" descr="Susie Wee, SVP/GM, Cisco DevNet &amp; CX Ecosystem Success| The Network">
            <a:extLst>
              <a:ext uri="{FF2B5EF4-FFF2-40B4-BE49-F238E27FC236}">
                <a16:creationId xmlns:a16="http://schemas.microsoft.com/office/drawing/2014/main" id="{956AB6D4-9DF2-42BD-BB86-3C82F9E48832}"/>
              </a:ext>
            </a:extLst>
          </p:cNvPr>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10000" b="98043" l="3800" r="90200">
                        <a14:foregroundMark x1="3800" y1="94783" x2="32200" y2="88913"/>
                        <a14:foregroundMark x1="3600" y1="97826" x2="30000" y2="98696"/>
                        <a14:foregroundMark x1="30000" y1="98696" x2="51400" y2="96304"/>
                        <a14:foregroundMark x1="51400" y1="96304" x2="77000" y2="98043"/>
                        <a14:foregroundMark x1="77000" y1="98043" x2="90200" y2="97609"/>
                        <a14:backgroundMark x1="26000" y1="55870" x2="26000" y2="55870"/>
                        <a14:backgroundMark x1="26400" y1="58261" x2="26400" y2="58261"/>
                        <a14:backgroundMark x1="45800" y1="15870" x2="45800" y2="15870"/>
                        <a14:backgroundMark x1="8600" y1="80870" x2="8600" y2="80870"/>
                        <a14:backgroundMark x1="10800" y1="80870" x2="10800" y2="80870"/>
                        <a14:backgroundMark x1="25800" y1="64130" x2="25800" y2="64130"/>
                        <a14:backgroundMark x1="78800" y1="52174" x2="78800" y2="52174"/>
                      </a14:backgroundRemoval>
                    </a14:imgEffect>
                  </a14:imgLayer>
                </a14:imgProps>
              </a:ext>
              <a:ext uri="{28A0092B-C50C-407E-A947-70E740481C1C}">
                <a14:useLocalDpi xmlns:a14="http://schemas.microsoft.com/office/drawing/2010/main"/>
              </a:ext>
            </a:extLst>
          </a:blip>
          <a:srcRect/>
          <a:stretch>
            <a:fillRect/>
          </a:stretch>
        </p:blipFill>
        <p:spPr bwMode="auto">
          <a:xfrm>
            <a:off x="4952419" y="1874389"/>
            <a:ext cx="2394679" cy="22869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rofile photo of Josh McCloud">
            <a:extLst>
              <a:ext uri="{FF2B5EF4-FFF2-40B4-BE49-F238E27FC236}">
                <a16:creationId xmlns:a16="http://schemas.microsoft.com/office/drawing/2014/main" id="{49D5A3AA-A168-4719-A280-082B6CD67F4A}"/>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9809" b="97847" l="1914" r="89713">
                        <a14:foregroundMark x1="39952" y1="94019" x2="84689" y2="97847"/>
                        <a14:foregroundMark x1="35407" y1="69139" x2="14354" y2="86364"/>
                        <a14:foregroundMark x1="14354" y1="86364" x2="1914" y2="93062"/>
                        <a14:foregroundMark x1="60526" y1="72249" x2="60526" y2="72249"/>
                        <a14:foregroundMark x1="60526" y1="72727" x2="66746" y2="87321"/>
                      </a14:backgroundRemoval>
                    </a14:imgEffect>
                  </a14:imgLayer>
                </a14:imgProps>
              </a:ext>
              <a:ext uri="{28A0092B-C50C-407E-A947-70E740481C1C}">
                <a14:useLocalDpi xmlns:a14="http://schemas.microsoft.com/office/drawing/2010/main"/>
              </a:ext>
            </a:extLst>
          </a:blip>
          <a:srcRect/>
          <a:stretch>
            <a:fillRect/>
          </a:stretch>
        </p:blipFill>
        <p:spPr bwMode="auto">
          <a:xfrm>
            <a:off x="273889" y="2270616"/>
            <a:ext cx="1916418" cy="188073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rofile photo of Naveen Menon">
            <a:extLst>
              <a:ext uri="{FF2B5EF4-FFF2-40B4-BE49-F238E27FC236}">
                <a16:creationId xmlns:a16="http://schemas.microsoft.com/office/drawing/2014/main" id="{BE374AB2-54E9-4F3F-AF8A-9582F5181A3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5556" b="96875" l="3125" r="96181">
                        <a14:foregroundMark x1="59028" y1="5556" x2="59028" y2="5556"/>
                        <a14:foregroundMark x1="56250" y1="76389" x2="56250" y2="76389"/>
                        <a14:foregroundMark x1="3125" y1="73611" x2="29167" y2="73611"/>
                        <a14:foregroundMark x1="29167" y1="73611" x2="48958" y2="72917"/>
                        <a14:foregroundMark x1="48958" y1="72917" x2="53472" y2="69097"/>
                        <a14:foregroundMark x1="11806" y1="81597" x2="11806" y2="94444"/>
                        <a14:foregroundMark x1="5903" y1="97569" x2="20139" y2="96528"/>
                        <a14:foregroundMark x1="20139" y1="96528" x2="59028" y2="97222"/>
                        <a14:foregroundMark x1="59028" y1="97222" x2="95139" y2="96181"/>
                        <a14:foregroundMark x1="73611" y1="76389" x2="96181" y2="95139"/>
                        <a14:foregroundMark x1="58681" y1="72917" x2="58681" y2="72917"/>
                        <a14:foregroundMark x1="60417" y1="68056" x2="61111" y2="69792"/>
                        <a14:foregroundMark x1="61458" y1="73264" x2="61458" y2="73264"/>
                        <a14:foregroundMark x1="61806" y1="75000" x2="61806" y2="75000"/>
                        <a14:backgroundMark x1="31597" y1="48264" x2="31597" y2="48264"/>
                        <a14:backgroundMark x1="29861" y1="33681" x2="31944" y2="49653"/>
                        <a14:backgroundMark x1="31944" y1="49653" x2="33681" y2="53472"/>
                        <a14:backgroundMark x1="41667" y1="10417" x2="46181" y2="5208"/>
                        <a14:backgroundMark x1="47569" y1="5556" x2="44097" y2="8681"/>
                      </a14:backgroundRemoval>
                    </a14:imgEffect>
                  </a14:imgLayer>
                </a14:imgProps>
              </a:ext>
              <a:ext uri="{28A0092B-C50C-407E-A947-70E740481C1C}">
                <a14:useLocalDpi xmlns:a14="http://schemas.microsoft.com/office/drawing/2010/main"/>
              </a:ext>
            </a:extLst>
          </a:blip>
          <a:srcRect/>
          <a:stretch>
            <a:fillRect/>
          </a:stretch>
        </p:blipFill>
        <p:spPr bwMode="auto">
          <a:xfrm>
            <a:off x="7439727" y="2013481"/>
            <a:ext cx="2178308" cy="2150051"/>
          </a:xfrm>
          <a:prstGeom prst="rect">
            <a:avLst/>
          </a:prstGeom>
          <a:noFill/>
          <a:extLst>
            <a:ext uri="{909E8E84-426E-40DD-AFC4-6F175D3DCCD1}">
              <a14:hiddenFill xmlns:a14="http://schemas.microsoft.com/office/drawing/2010/main">
                <a:solidFill>
                  <a:srgbClr val="FFFFFF"/>
                </a:solidFill>
              </a14:hiddenFill>
            </a:ext>
          </a:extLst>
        </p:spPr>
      </p:pic>
      <p:pic>
        <p:nvPicPr>
          <p:cNvPr id="114" name="Graphic 113" descr="Podcast">
            <a:extLst>
              <a:ext uri="{FF2B5EF4-FFF2-40B4-BE49-F238E27FC236}">
                <a16:creationId xmlns:a16="http://schemas.microsoft.com/office/drawing/2014/main" id="{6197D7AC-BD83-4BB2-A60C-599AAF3107A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286282" y="6195111"/>
            <a:ext cx="350706" cy="359365"/>
          </a:xfrm>
          <a:prstGeom prst="rect">
            <a:avLst/>
          </a:prstGeom>
        </p:spPr>
      </p:pic>
      <p:pic>
        <p:nvPicPr>
          <p:cNvPr id="122" name="Graphic 121" descr="Podcast">
            <a:extLst>
              <a:ext uri="{FF2B5EF4-FFF2-40B4-BE49-F238E27FC236}">
                <a16:creationId xmlns:a16="http://schemas.microsoft.com/office/drawing/2014/main" id="{7464EA52-47DF-4666-89F5-445A6272A20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959145" y="6383714"/>
            <a:ext cx="347472" cy="337458"/>
          </a:xfrm>
          <a:prstGeom prst="rect">
            <a:avLst/>
          </a:prstGeom>
        </p:spPr>
      </p:pic>
      <p:pic>
        <p:nvPicPr>
          <p:cNvPr id="77" name="Graphic 76" descr="Podcast">
            <a:extLst>
              <a:ext uri="{FF2B5EF4-FFF2-40B4-BE49-F238E27FC236}">
                <a16:creationId xmlns:a16="http://schemas.microsoft.com/office/drawing/2014/main" id="{F9FD788C-2639-45A2-AE1E-3074056B028C}"/>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652131" y="6367966"/>
            <a:ext cx="373733" cy="382961"/>
          </a:xfrm>
          <a:prstGeom prst="rect">
            <a:avLst/>
          </a:prstGeom>
        </p:spPr>
      </p:pic>
      <p:pic>
        <p:nvPicPr>
          <p:cNvPr id="78" name="Graphic 77" descr="Podcast">
            <a:extLst>
              <a:ext uri="{FF2B5EF4-FFF2-40B4-BE49-F238E27FC236}">
                <a16:creationId xmlns:a16="http://schemas.microsoft.com/office/drawing/2014/main" id="{EDBA3EF5-FB7C-4CF5-883A-20020D0501D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11562276" y="6275126"/>
            <a:ext cx="373733" cy="382961"/>
          </a:xfrm>
          <a:prstGeom prst="rect">
            <a:avLst/>
          </a:prstGeom>
        </p:spPr>
      </p:pic>
      <p:pic>
        <p:nvPicPr>
          <p:cNvPr id="4" name="Picture 3" descr="A person wearing a suit and tie smiling at the camera&#10;&#10;Description automatically generated">
            <a:extLst>
              <a:ext uri="{FF2B5EF4-FFF2-40B4-BE49-F238E27FC236}">
                <a16:creationId xmlns:a16="http://schemas.microsoft.com/office/drawing/2014/main" id="{94C41AD0-8388-4FBF-BD13-765603AE85BB}"/>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6000" b="99333" l="10000" r="94667">
                        <a14:foregroundMark x1="42000" y1="6000" x2="42000" y2="6000"/>
                        <a14:foregroundMark x1="18667" y1="95333" x2="18667" y2="95333"/>
                        <a14:foregroundMark x1="11333" y1="96667" x2="31333" y2="99333"/>
                        <a14:foregroundMark x1="31333" y1="99333" x2="70000" y2="96667"/>
                        <a14:foregroundMark x1="70000" y1="96667" x2="87333" y2="96667"/>
                        <a14:foregroundMark x1="89333" y1="98000" x2="94667" y2="99333"/>
                      </a14:backgroundRemoval>
                    </a14:imgEffect>
                  </a14:imgLayer>
                </a14:imgProps>
              </a:ext>
              <a:ext uri="{28A0092B-C50C-407E-A947-70E740481C1C}">
                <a14:useLocalDpi xmlns:a14="http://schemas.microsoft.com/office/drawing/2010/main"/>
              </a:ext>
            </a:extLst>
          </a:blip>
          <a:stretch>
            <a:fillRect/>
          </a:stretch>
        </p:blipFill>
        <p:spPr>
          <a:xfrm>
            <a:off x="2711598" y="2334060"/>
            <a:ext cx="1828505" cy="1828505"/>
          </a:xfrm>
          <a:prstGeom prst="rect">
            <a:avLst/>
          </a:prstGeom>
        </p:spPr>
      </p:pic>
      <p:grpSp>
        <p:nvGrpSpPr>
          <p:cNvPr id="43" name="Group 42">
            <a:extLst>
              <a:ext uri="{FF2B5EF4-FFF2-40B4-BE49-F238E27FC236}">
                <a16:creationId xmlns:a16="http://schemas.microsoft.com/office/drawing/2014/main" id="{0BF02584-2206-4CB6-8549-AF5BF3DE7B95}"/>
              </a:ext>
            </a:extLst>
          </p:cNvPr>
          <p:cNvGrpSpPr/>
          <p:nvPr/>
        </p:nvGrpSpPr>
        <p:grpSpPr>
          <a:xfrm>
            <a:off x="9814674" y="2052083"/>
            <a:ext cx="2377326" cy="4655456"/>
            <a:chOff x="777240" y="1700496"/>
            <a:chExt cx="2358234" cy="3362094"/>
          </a:xfrm>
        </p:grpSpPr>
        <p:sp>
          <p:nvSpPr>
            <p:cNvPr id="44" name="Rectangle: Rounded Corners 43">
              <a:extLst>
                <a:ext uri="{FF2B5EF4-FFF2-40B4-BE49-F238E27FC236}">
                  <a16:creationId xmlns:a16="http://schemas.microsoft.com/office/drawing/2014/main" id="{91AFC1CB-4E27-49B5-9844-DFCD75AE14FC}"/>
                </a:ext>
              </a:extLst>
            </p:cNvPr>
            <p:cNvSpPr/>
            <p:nvPr/>
          </p:nvSpPr>
          <p:spPr>
            <a:xfrm>
              <a:off x="777240" y="1700496"/>
              <a:ext cx="2340864" cy="3343699"/>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45" name="Rectangle 44">
              <a:extLst>
                <a:ext uri="{FF2B5EF4-FFF2-40B4-BE49-F238E27FC236}">
                  <a16:creationId xmlns:a16="http://schemas.microsoft.com/office/drawing/2014/main" id="{25D1B149-3447-48EC-A61B-6786DF424059}"/>
                </a:ext>
              </a:extLst>
            </p:cNvPr>
            <p:cNvSpPr/>
            <p:nvPr/>
          </p:nvSpPr>
          <p:spPr>
            <a:xfrm>
              <a:off x="795731" y="2076750"/>
              <a:ext cx="2259573" cy="114305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46" name="TextBox 45">
              <a:extLst>
                <a:ext uri="{FF2B5EF4-FFF2-40B4-BE49-F238E27FC236}">
                  <a16:creationId xmlns:a16="http://schemas.microsoft.com/office/drawing/2014/main" id="{D2FC185D-0B16-4EAF-AFC8-9E5C854AB1C0}"/>
                </a:ext>
              </a:extLst>
            </p:cNvPr>
            <p:cNvSpPr txBox="1"/>
            <p:nvPr/>
          </p:nvSpPr>
          <p:spPr>
            <a:xfrm>
              <a:off x="820927" y="3251080"/>
              <a:ext cx="2314547" cy="1811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The Future of Work &amp; the Impact on equality </a:t>
              </a: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with Laura Quintana, VP &amp; GM  of Cisco Networking Academy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5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The unprecedented changes brought about by COVID-19 has affected many individuals, communities and  disproportionately women, for whom the ILO reports higher unemployment rates. This is the case in the United States, Germany and Australia. In the United States between December and April 2020, women’s unemployment rose by 11%.  Hear what Cisco is doing to tackle the gender gap through Cisco Networking Academy </a:t>
              </a:r>
            </a:p>
          </p:txBody>
        </p:sp>
      </p:grpSp>
      <p:pic>
        <p:nvPicPr>
          <p:cNvPr id="47" name="Picture 46" descr="A person posing for a picture&#10;&#10;Description automatically generated">
            <a:extLst>
              <a:ext uri="{FF2B5EF4-FFF2-40B4-BE49-F238E27FC236}">
                <a16:creationId xmlns:a16="http://schemas.microsoft.com/office/drawing/2014/main" id="{5075004E-5F37-4FDF-9155-752E822083D4}"/>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6452" b="96774" l="9914" r="88793">
                        <a14:foregroundMark x1="53879" y1="7373" x2="53879" y2="7373"/>
                        <a14:foregroundMark x1="63362" y1="95853" x2="63362" y2="95853"/>
                        <a14:foregroundMark x1="29741" y1="96774" x2="29741" y2="96774"/>
                        <a14:foregroundMark x1="30603" y1="50691" x2="30603" y2="50691"/>
                        <a14:backgroundMark x1="76724" y1="76498" x2="76724" y2="76498"/>
                        <a14:backgroundMark x1="76293" y1="76037" x2="77586" y2="70968"/>
                        <a14:backgroundMark x1="22414" y1="58525" x2="17241" y2="65438"/>
                        <a14:backgroundMark x1="75000" y1="41935" x2="78017" y2="52535"/>
                        <a14:backgroundMark x1="78017" y1="52535" x2="78017" y2="54839"/>
                      </a14:backgroundRemoval>
                    </a14:imgEffect>
                  </a14:imgLayer>
                </a14:imgProps>
              </a:ext>
              <a:ext uri="{28A0092B-C50C-407E-A947-70E740481C1C}">
                <a14:useLocalDpi xmlns:a14="http://schemas.microsoft.com/office/drawing/2010/main"/>
              </a:ext>
            </a:extLst>
          </a:blip>
          <a:stretch>
            <a:fillRect/>
          </a:stretch>
        </p:blipFill>
        <p:spPr>
          <a:xfrm>
            <a:off x="9825106" y="2063616"/>
            <a:ext cx="2253481" cy="2107782"/>
          </a:xfrm>
          <a:prstGeom prst="rect">
            <a:avLst/>
          </a:prstGeom>
        </p:spPr>
      </p:pic>
      <p:pic>
        <p:nvPicPr>
          <p:cNvPr id="48" name="Graphic 47" descr="Podcast">
            <a:extLst>
              <a:ext uri="{FF2B5EF4-FFF2-40B4-BE49-F238E27FC236}">
                <a16:creationId xmlns:a16="http://schemas.microsoft.com/office/drawing/2014/main" id="{0E4B9949-8801-45BD-8686-4BDCD60E4A3A}"/>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1916631" y="6202286"/>
            <a:ext cx="275369" cy="267432"/>
          </a:xfrm>
          <a:prstGeom prst="rect">
            <a:avLst/>
          </a:prstGeom>
        </p:spPr>
      </p:pic>
      <p:grpSp>
        <p:nvGrpSpPr>
          <p:cNvPr id="66" name="Group 65">
            <a:extLst>
              <a:ext uri="{FF2B5EF4-FFF2-40B4-BE49-F238E27FC236}">
                <a16:creationId xmlns:a16="http://schemas.microsoft.com/office/drawing/2014/main" id="{84471F30-A4CC-4CA6-9881-D1AA304FDAC2}"/>
              </a:ext>
            </a:extLst>
          </p:cNvPr>
          <p:cNvGrpSpPr/>
          <p:nvPr/>
        </p:nvGrpSpPr>
        <p:grpSpPr>
          <a:xfrm>
            <a:off x="387250" y="-135571"/>
            <a:ext cx="2217726" cy="2123860"/>
            <a:chOff x="9805416" y="0"/>
            <a:chExt cx="2697480" cy="2554224"/>
          </a:xfrm>
        </p:grpSpPr>
        <p:grpSp>
          <p:nvGrpSpPr>
            <p:cNvPr id="59" name="Group 58">
              <a:extLst>
                <a:ext uri="{FF2B5EF4-FFF2-40B4-BE49-F238E27FC236}">
                  <a16:creationId xmlns:a16="http://schemas.microsoft.com/office/drawing/2014/main" id="{2B0F4083-C84A-4997-AB1E-93A9D27A86FD}"/>
                </a:ext>
              </a:extLst>
            </p:cNvPr>
            <p:cNvGrpSpPr/>
            <p:nvPr/>
          </p:nvGrpSpPr>
          <p:grpSpPr>
            <a:xfrm>
              <a:off x="9805416" y="460248"/>
              <a:ext cx="2697480" cy="2093976"/>
              <a:chOff x="685800" y="2456688"/>
              <a:chExt cx="2697480" cy="2093976"/>
            </a:xfrm>
          </p:grpSpPr>
          <p:grpSp>
            <p:nvGrpSpPr>
              <p:cNvPr id="60" name="Group 59">
                <a:extLst>
                  <a:ext uri="{FF2B5EF4-FFF2-40B4-BE49-F238E27FC236}">
                    <a16:creationId xmlns:a16="http://schemas.microsoft.com/office/drawing/2014/main" id="{1CEA290A-1AF3-4D65-AB47-EB228B8E00F6}"/>
                  </a:ext>
                </a:extLst>
              </p:cNvPr>
              <p:cNvGrpSpPr/>
              <p:nvPr/>
            </p:nvGrpSpPr>
            <p:grpSpPr>
              <a:xfrm>
                <a:off x="685800" y="2456688"/>
                <a:ext cx="2697480" cy="2093976"/>
                <a:chOff x="777240" y="2136648"/>
                <a:chExt cx="2697480" cy="2093976"/>
              </a:xfrm>
            </p:grpSpPr>
            <p:sp>
              <p:nvSpPr>
                <p:cNvPr id="62" name="Rectangle: Rounded Corners 61">
                  <a:extLst>
                    <a:ext uri="{FF2B5EF4-FFF2-40B4-BE49-F238E27FC236}">
                      <a16:creationId xmlns:a16="http://schemas.microsoft.com/office/drawing/2014/main" id="{CF7FBCBF-17CE-47EF-8886-3CCF645073D9}"/>
                    </a:ext>
                  </a:extLst>
                </p:cNvPr>
                <p:cNvSpPr/>
                <p:nvPr/>
              </p:nvSpPr>
              <p:spPr>
                <a:xfrm>
                  <a:off x="777240" y="2136648"/>
                  <a:ext cx="2209800" cy="2093976"/>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63" name="Rectangle 62">
                  <a:extLst>
                    <a:ext uri="{FF2B5EF4-FFF2-40B4-BE49-F238E27FC236}">
                      <a16:creationId xmlns:a16="http://schemas.microsoft.com/office/drawing/2014/main" id="{81CA9034-B081-4D69-BBF2-2CF9CCC29586}"/>
                    </a:ext>
                  </a:extLst>
                </p:cNvPr>
                <p:cNvSpPr/>
                <p:nvPr/>
              </p:nvSpPr>
              <p:spPr>
                <a:xfrm>
                  <a:off x="978408" y="2346960"/>
                  <a:ext cx="1816608" cy="139903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64" name="TextBox 63">
                  <a:extLst>
                    <a:ext uri="{FF2B5EF4-FFF2-40B4-BE49-F238E27FC236}">
                      <a16:creationId xmlns:a16="http://schemas.microsoft.com/office/drawing/2014/main" id="{55EE85C5-820A-4347-83A6-9E3754620EAC}"/>
                    </a:ext>
                  </a:extLst>
                </p:cNvPr>
                <p:cNvSpPr txBox="1"/>
                <p:nvPr/>
              </p:nvSpPr>
              <p:spPr>
                <a:xfrm>
                  <a:off x="963168" y="3758184"/>
                  <a:ext cx="2511552" cy="4462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Our Host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panose="020B0503020201020303" pitchFamily="34" charset="0"/>
                      <a:ea typeface="+mn-ea"/>
                      <a:cs typeface="CiscoSansTT" panose="020B0503020201020303" pitchFamily="34" charset="0"/>
                    </a:rPr>
                    <a:t>Philippe Landry</a:t>
                  </a:r>
                  <a:endParaRPr kumimoji="0" lang="en-AU" sz="14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endParaRPr>
                </a:p>
              </p:txBody>
            </p:sp>
          </p:grpSp>
          <p:pic>
            <p:nvPicPr>
              <p:cNvPr id="61" name="Graphic 60" descr="Podcast">
                <a:extLst>
                  <a:ext uri="{FF2B5EF4-FFF2-40B4-BE49-F238E27FC236}">
                    <a16:creationId xmlns:a16="http://schemas.microsoft.com/office/drawing/2014/main" id="{03518808-13AA-465C-9513-C2612C74AA26}"/>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395728" y="4126992"/>
                <a:ext cx="399288" cy="399288"/>
              </a:xfrm>
              <a:prstGeom prst="rect">
                <a:avLst/>
              </a:prstGeom>
            </p:spPr>
          </p:pic>
        </p:grpSp>
        <p:pic>
          <p:nvPicPr>
            <p:cNvPr id="1027" name="Picture 3" descr="Profile photo of Philippe Landry">
              <a:extLst>
                <a:ext uri="{FF2B5EF4-FFF2-40B4-BE49-F238E27FC236}">
                  <a16:creationId xmlns:a16="http://schemas.microsoft.com/office/drawing/2014/main" id="{C84B0457-8396-4A91-B320-9C11F9A3696A}"/>
                </a:ext>
              </a:extLst>
            </p:cNvPr>
            <p:cNvPicPr>
              <a:picLocks noChangeAspect="1" noChangeArrowheads="1"/>
            </p:cNvPicPr>
            <p:nvPr/>
          </p:nvPicPr>
          <p:blipFill>
            <a:blip r:embed="rId27" cstate="screen">
              <a:extLst>
                <a:ext uri="{BEBA8EAE-BF5A-486C-A8C5-ECC9F3942E4B}">
                  <a14:imgProps xmlns:a14="http://schemas.microsoft.com/office/drawing/2010/main">
                    <a14:imgLayer r:embed="rId28">
                      <a14:imgEffect>
                        <a14:backgroundRemoval t="10000" b="99773" l="1136" r="90000">
                          <a14:foregroundMark x1="54773" y1="16818" x2="54773" y2="16818"/>
                          <a14:foregroundMark x1="60682" y1="19091" x2="60682" y2="19091"/>
                          <a14:foregroundMark x1="66364" y1="21364" x2="66364" y2="21364"/>
                          <a14:foregroundMark x1="71364" y1="27273" x2="71364" y2="27273"/>
                          <a14:foregroundMark x1="68864" y1="25000" x2="73636" y2="33636"/>
                          <a14:foregroundMark x1="73636" y1="33636" x2="74318" y2="33864"/>
                          <a14:foregroundMark x1="76136" y1="38409" x2="74545" y2="50909"/>
                          <a14:foregroundMark x1="74318" y1="26591" x2="74318" y2="26591"/>
                          <a14:foregroundMark x1="59318" y1="14773" x2="59318" y2="14773"/>
                          <a14:foregroundMark x1="55909" y1="12955" x2="55909" y2="12955"/>
                          <a14:foregroundMark x1="62727" y1="16364" x2="62727" y2="16364"/>
                          <a14:foregroundMark x1="3864" y1="62273" x2="25682" y2="57500"/>
                          <a14:foregroundMark x1="4318" y1="65455" x2="4545" y2="96591"/>
                          <a14:foregroundMark x1="4545" y1="96591" x2="5000" y2="97500"/>
                          <a14:foregroundMark x1="52045" y1="16591" x2="39773" y2="18864"/>
                          <a14:foregroundMark x1="39773" y1="18864" x2="30909" y2="24318"/>
                          <a14:foregroundMark x1="30909" y1="24318" x2="30000" y2="25227"/>
                          <a14:foregroundMark x1="43636" y1="26818" x2="32273" y2="45682"/>
                          <a14:foregroundMark x1="32273" y1="45682" x2="28409" y2="74091"/>
                          <a14:foregroundMark x1="22727" y1="67955" x2="23636" y2="95000"/>
                          <a14:foregroundMark x1="27500" y1="95909" x2="70682" y2="90909"/>
                          <a14:foregroundMark x1="37500" y1="95682" x2="61591" y2="95682"/>
                          <a14:foregroundMark x1="61591" y1="95682" x2="72045" y2="95455"/>
                          <a14:foregroundMark x1="72045" y1="95455" x2="82727" y2="95909"/>
                          <a14:foregroundMark x1="82955" y1="73864" x2="86591" y2="84091"/>
                          <a14:foregroundMark x1="86591" y1="84091" x2="85909" y2="94091"/>
                          <a14:foregroundMark x1="85909" y1="94091" x2="82727" y2="99773"/>
                          <a14:foregroundMark x1="1818" y1="77045" x2="1136" y2="99773"/>
                          <a14:foregroundMark x1="83409" y1="72727" x2="74545" y2="74318"/>
                          <a14:foregroundMark x1="78864" y1="69318" x2="78864" y2="69318"/>
                          <a14:foregroundMark x1="74318" y1="29773" x2="75000" y2="29773"/>
                          <a14:foregroundMark x1="76818" y1="29773" x2="76818" y2="29773"/>
                          <a14:foregroundMark x1="68409" y1="20909" x2="68409" y2="20909"/>
                        </a14:backgroundRemoval>
                      </a14:imgEffect>
                    </a14:imgLayer>
                  </a14:imgProps>
                </a:ext>
                <a:ext uri="{28A0092B-C50C-407E-A947-70E740481C1C}">
                  <a14:useLocalDpi xmlns:a14="http://schemas.microsoft.com/office/drawing/2010/main"/>
                </a:ext>
              </a:extLst>
            </a:blip>
            <a:srcRect/>
            <a:stretch>
              <a:fillRect/>
            </a:stretch>
          </p:blipFill>
          <p:spPr bwMode="auto">
            <a:xfrm>
              <a:off x="10020300" y="0"/>
              <a:ext cx="2071116" cy="20711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5632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9" name="Shape 769"/>
          <p:cNvSpPr/>
          <p:nvPr/>
        </p:nvSpPr>
        <p:spPr>
          <a:xfrm>
            <a:off x="-3810" y="-12636"/>
            <a:ext cx="12195810" cy="3788224"/>
          </a:xfrm>
          <a:prstGeom prst="rect">
            <a:avLst/>
          </a:prstGeom>
          <a:solidFill>
            <a:schemeClr val="accent1"/>
          </a:solidFill>
          <a:ln w="12700">
            <a:miter lim="400000"/>
          </a:ln>
          <a:effectLst>
            <a:outerShdw sx="0" sy="0" rotWithShape="0">
              <a:scrgbClr r="0" g="0" b="0"/>
            </a:outerShdw>
          </a:effectLst>
          <a:extLst>
            <a:ext uri="{E45631CC-5BF2-4c18-A39C-3461C7D3F71A}">
              <a14:hiddenSp3d xmlns:a14="http://schemas.microsoft.com/office/drawing/2010/main" xmlns=""/>
            </a:ext>
          </a:extLst>
        </p:spPr>
        <p:txBody>
          <a:bodyPr wrap="square" lIns="22848" tIns="45720" rIns="22848" bIns="45720" anchor="ctr">
            <a:noAutofit/>
          </a:bodyPr>
          <a:lstStyle/>
          <a:p>
            <a:pPr algn="ctr">
              <a:defRPr>
                <a:solidFill>
                  <a:srgbClr val="FFFFFF"/>
                </a:solidFill>
              </a:defRPr>
            </a:pPr>
            <a:endParaRPr sz="933" dirty="0">
              <a:latin typeface="+mj-lt"/>
            </a:endParaRPr>
          </a:p>
        </p:txBody>
      </p:sp>
      <p:sp>
        <p:nvSpPr>
          <p:cNvPr id="773" name="Shape 773"/>
          <p:cNvSpPr/>
          <p:nvPr/>
        </p:nvSpPr>
        <p:spPr>
          <a:xfrm>
            <a:off x="5583269" y="1472845"/>
            <a:ext cx="4680352" cy="1535825"/>
          </a:xfrm>
          <a:prstGeom prst="rect">
            <a:avLst/>
          </a:prstGeom>
          <a:ln w="12700">
            <a:miter lim="400000"/>
          </a:ln>
          <a:effectLst>
            <a:outerShdw sx="0" sy="0" rotWithShape="0">
              <a:scrgbClr r="0" g="0" b="0"/>
            </a:outerShdw>
          </a:effectLst>
          <a:extLst>
            <a:ext uri="{C572A759-6A51-4108-AA02-DFA0A04FC94B}">
              <ma14:wrappingTextBoxFlag xmlns:ma14="http://schemas.microsoft.com/office/mac/drawingml/2011/main" xmlns="" val="1"/>
            </a:ext>
            <a:ext uri="{E45631CC-5BF2-4c18-A39C-3461C7D3F71A}">
              <a14:hiddenSp3d xmlns:a14="http://schemas.microsoft.com/office/drawing/2010/main" xmlns=""/>
            </a:ext>
          </a:extLst>
        </p:spPr>
        <p:txBody>
          <a:bodyPr wrap="square" lIns="45687" tIns="45687" rIns="45687" bIns="45687">
            <a:noAutofit/>
          </a:bodyPr>
          <a:lstStyle>
            <a:lvl1pPr>
              <a:lnSpc>
                <a:spcPct val="140000"/>
              </a:lnSpc>
              <a:spcBef>
                <a:spcPts val="2000"/>
              </a:spcBef>
              <a:defRPr sz="3200">
                <a:solidFill>
                  <a:srgbClr val="FFFFFF"/>
                </a:solidFill>
              </a:defRPr>
            </a:lvl1pPr>
          </a:lstStyle>
          <a:p>
            <a:pPr>
              <a:lnSpc>
                <a:spcPct val="100000"/>
              </a:lnSpc>
              <a:spcBef>
                <a:spcPct val="0"/>
              </a:spcBef>
              <a:defRPr sz="4800">
                <a:solidFill>
                  <a:srgbClr val="737572"/>
                </a:solidFill>
              </a:defRPr>
            </a:pPr>
            <a:r>
              <a:rPr lang="en-US" sz="1600" dirty="0">
                <a:solidFill>
                  <a:schemeClr val="bg1">
                    <a:lumMod val="75000"/>
                  </a:schemeClr>
                </a:solidFill>
                <a:latin typeface="CiscoSansTT" panose="020B0503020201020303" pitchFamily="34" charset="0"/>
                <a:cs typeface="CiscoSansTT" panose="020B0503020201020303" pitchFamily="34" charset="0"/>
              </a:rPr>
              <a:t>Join us for the FREE "Women Rock-IT" live TV broadcasts and hear from some "Rock'in" women who have challenged stereotypes and turned their passion for technology into rewarding and successful careers.</a:t>
            </a:r>
            <a:endParaRPr sz="1600" dirty="0">
              <a:solidFill>
                <a:schemeClr val="bg1">
                  <a:lumMod val="75000"/>
                </a:schemeClr>
              </a:solidFill>
              <a:latin typeface="CiscoSansTT" panose="020B0503020201020303" pitchFamily="34" charset="0"/>
              <a:cs typeface="CiscoSansTT" panose="020B0503020201020303" pitchFamily="34" charset="0"/>
            </a:endParaRPr>
          </a:p>
        </p:txBody>
      </p:sp>
      <p:sp>
        <p:nvSpPr>
          <p:cNvPr id="774" name="Shape 774"/>
          <p:cNvSpPr/>
          <p:nvPr/>
        </p:nvSpPr>
        <p:spPr>
          <a:xfrm>
            <a:off x="5562002" y="1002893"/>
            <a:ext cx="6178805" cy="507703"/>
          </a:xfrm>
          <a:prstGeom prst="rect">
            <a:avLst/>
          </a:prstGeom>
          <a:ln w="12700">
            <a:miter lim="400000"/>
          </a:ln>
          <a:effectLst>
            <a:outerShdw sx="0" sy="0" rotWithShape="0">
              <a:scrgbClr r="0" g="0" b="0"/>
            </a:outerShdw>
          </a:effectLst>
          <a:extLst>
            <a:ext uri="{C572A759-6A51-4108-AA02-DFA0A04FC94B}">
              <ma14:wrappingTextBoxFlag xmlns:ma14="http://schemas.microsoft.com/office/mac/drawingml/2011/main" xmlns="" val="1"/>
            </a:ext>
            <a:ext uri="{E45631CC-5BF2-4c18-A39C-3461C7D3F71A}">
              <a14:hiddenSp3d xmlns:a14="http://schemas.microsoft.com/office/drawing/2010/main" xmlns=""/>
            </a:ext>
          </a:extLst>
        </p:spPr>
        <p:txBody>
          <a:bodyPr wrap="square" lIns="22848" tIns="45720" rIns="22848" bIns="45720">
            <a:noAutofit/>
          </a:bodyPr>
          <a:lstStyle>
            <a:lvl1pPr>
              <a:defRPr sz="5400">
                <a:solidFill>
                  <a:srgbClr val="FFFFFF"/>
                </a:solidFill>
              </a:defRPr>
            </a:lvl1pPr>
          </a:lstStyle>
          <a:p>
            <a:pPr>
              <a:defRPr sz="3600">
                <a:solidFill>
                  <a:srgbClr val="737572"/>
                </a:solidFill>
              </a:defRPr>
            </a:pPr>
            <a:r>
              <a:rPr lang="en-AU" sz="3200" dirty="0">
                <a:solidFill>
                  <a:schemeClr val="bg1">
                    <a:lumMod val="75000"/>
                  </a:schemeClr>
                </a:solidFill>
                <a:latin typeface="CiscoSansTT Heavy" panose="020B0903020201020303" pitchFamily="34" charset="0"/>
                <a:cs typeface="CiscoSansTT Heavy" panose="020B0903020201020303" pitchFamily="34" charset="0"/>
              </a:rPr>
              <a:t>Women Rock-IT</a:t>
            </a:r>
            <a:endParaRPr sz="3200" dirty="0">
              <a:solidFill>
                <a:schemeClr val="bg1">
                  <a:lumMod val="75000"/>
                </a:schemeClr>
              </a:solidFill>
              <a:latin typeface="CiscoSansTT Heavy" panose="020B0903020201020303" pitchFamily="34" charset="0"/>
              <a:cs typeface="CiscoSansTT Heavy" panose="020B0903020201020303" pitchFamily="34" charset="0"/>
            </a:endParaRPr>
          </a:p>
        </p:txBody>
      </p:sp>
      <p:sp>
        <p:nvSpPr>
          <p:cNvPr id="775" name="Shape 775"/>
          <p:cNvSpPr/>
          <p:nvPr/>
        </p:nvSpPr>
        <p:spPr>
          <a:xfrm>
            <a:off x="1178164" y="6200068"/>
            <a:ext cx="1262314" cy="633016"/>
          </a:xfrm>
          <a:prstGeom prst="rect">
            <a:avLst/>
          </a:prstGeom>
          <a:noFill/>
          <a:ln w="12700" cap="flat">
            <a:noFill/>
            <a:miter lim="400000"/>
          </a:ln>
          <a:effectLst>
            <a:outerShdw sx="0" sy="0" rotWithShape="0">
              <a:scrgbClr r="0" g="0" b="0"/>
            </a:outerShdw>
          </a:effectLst>
          <a:extLst>
            <a:ext uri="{C572A759-6A51-4108-AA02-DFA0A04FC94B}">
              <ma14:wrappingTextBoxFlag xmlns:ma14="http://schemas.microsoft.com/office/mac/drawingml/2011/main" xmlns="" val="1"/>
            </a:ext>
            <a:ext uri="{E45631CC-5BF2-4c18-A39C-3461C7D3F71A}">
              <a14:hiddenSp3d xmlns:a14="http://schemas.microsoft.com/office/drawing/2010/main" xmlns=""/>
            </a:ext>
          </a:extLst>
        </p:spPr>
        <p:txBody>
          <a:bodyPr wrap="square" lIns="0" tIns="0" rIns="0" bIns="0" numCol="1" anchor="t">
            <a:noAutofit/>
          </a:bodyPr>
          <a:lstStyle>
            <a:lvl1pPr defTabSz="685800">
              <a:lnSpc>
                <a:spcPct val="90000"/>
              </a:lnSpc>
              <a:spcBef>
                <a:spcPts val="700"/>
              </a:spcBef>
              <a:defRPr sz="2000"/>
            </a:lvl1pPr>
          </a:lstStyle>
          <a:p>
            <a:pPr algn="ctr">
              <a:defRPr sz="2100"/>
            </a:pPr>
            <a:r>
              <a:rPr lang="en-AU" sz="1400" dirty="0">
                <a:latin typeface="+mj-lt"/>
              </a:rPr>
              <a:t>United States &amp; Canada</a:t>
            </a:r>
          </a:p>
          <a:p>
            <a:pPr algn="ctr">
              <a:defRPr sz="2100"/>
            </a:pPr>
            <a:endParaRPr sz="1400" dirty="0">
              <a:latin typeface="+mj-lt"/>
            </a:endParaRPr>
          </a:p>
        </p:txBody>
      </p:sp>
      <p:pic>
        <p:nvPicPr>
          <p:cNvPr id="8194" name="Picture 2" descr="Unites States and Canada">
            <a:extLst>
              <a:ext uri="{FF2B5EF4-FFF2-40B4-BE49-F238E27FC236}">
                <a16:creationId xmlns:a16="http://schemas.microsoft.com/office/drawing/2014/main" id="{48B2F148-CAC0-439E-A0DF-36356159C89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3364" y="4726035"/>
            <a:ext cx="2231915" cy="148794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sia Pacific and Japan">
            <a:extLst>
              <a:ext uri="{FF2B5EF4-FFF2-40B4-BE49-F238E27FC236}">
                <a16:creationId xmlns:a16="http://schemas.microsoft.com/office/drawing/2014/main" id="{B4EB31B5-690A-432F-9F60-6BFB97F0FC8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61921" y="4712125"/>
            <a:ext cx="2231915" cy="148794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Europe, Middle East, Russia">
            <a:extLst>
              <a:ext uri="{FF2B5EF4-FFF2-40B4-BE49-F238E27FC236}">
                <a16:creationId xmlns:a16="http://schemas.microsoft.com/office/drawing/2014/main" id="{FBE354A4-C405-4CC8-962C-B13643C54DD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61283" y="4712125"/>
            <a:ext cx="2231915" cy="1487943"/>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Latin America">
            <a:extLst>
              <a:ext uri="{FF2B5EF4-FFF2-40B4-BE49-F238E27FC236}">
                <a16:creationId xmlns:a16="http://schemas.microsoft.com/office/drawing/2014/main" id="{AA57CF64-5E3E-43EB-8176-41ACF5099A2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60645" y="4712125"/>
            <a:ext cx="2231915" cy="1487943"/>
          </a:xfrm>
          <a:prstGeom prst="rect">
            <a:avLst/>
          </a:prstGeom>
          <a:noFill/>
          <a:extLst>
            <a:ext uri="{909E8E84-426E-40DD-AFC4-6F175D3DCCD1}">
              <a14:hiddenFill xmlns:a14="http://schemas.microsoft.com/office/drawing/2010/main">
                <a:solidFill>
                  <a:srgbClr val="FFFFFF"/>
                </a:solidFill>
              </a14:hiddenFill>
            </a:ext>
          </a:extLst>
        </p:spPr>
      </p:pic>
      <p:sp>
        <p:nvSpPr>
          <p:cNvPr id="2" name="Shape 775">
            <a:extLst>
              <a:ext uri="{FF2B5EF4-FFF2-40B4-BE49-F238E27FC236}">
                <a16:creationId xmlns:a16="http://schemas.microsoft.com/office/drawing/2014/main" id="{DA33F2DC-0FD8-42C9-9CAA-6093D5F56A80}"/>
              </a:ext>
            </a:extLst>
          </p:cNvPr>
          <p:cNvSpPr/>
          <p:nvPr/>
        </p:nvSpPr>
        <p:spPr>
          <a:xfrm>
            <a:off x="3946721" y="6215143"/>
            <a:ext cx="1262314" cy="633016"/>
          </a:xfrm>
          <a:prstGeom prst="rect">
            <a:avLst/>
          </a:prstGeom>
          <a:noFill/>
          <a:ln w="12700" cap="flat">
            <a:noFill/>
            <a:miter lim="400000"/>
          </a:ln>
          <a:effectLst>
            <a:outerShdw sx="0" sy="0" rotWithShape="0">
              <a:scrgbClr r="0" g="0" b="0"/>
            </a:outerShdw>
          </a:effectLst>
          <a:extLst>
            <a:ext uri="{C572A759-6A51-4108-AA02-DFA0A04FC94B}">
              <ma14:wrappingTextBoxFlag xmlns="" xmlns:ma14="http://schemas.microsoft.com/office/mac/drawingml/2011/main" val="1"/>
            </a:ext>
            <a:ext uri="{E45631CC-5BF2-4c18-A39C-3461C7D3F71A}">
              <a14:hiddenSp3d xmlns="" xmlns:a14="http://schemas.microsoft.com/office/drawing/2010/main"/>
            </a:ext>
          </a:extLst>
        </p:spPr>
        <p:txBody>
          <a:bodyPr wrap="square" lIns="0" tIns="0" rIns="0" bIns="0" numCol="1" anchor="t">
            <a:noAutofit/>
          </a:bodyPr>
          <a:lstStyle>
            <a:lvl1pPr defTabSz="685800">
              <a:lnSpc>
                <a:spcPct val="90000"/>
              </a:lnSpc>
              <a:spcBef>
                <a:spcPts val="700"/>
              </a:spcBef>
              <a:defRPr sz="2000"/>
            </a:lvl1pPr>
          </a:lstStyle>
          <a:p>
            <a:pPr algn="ctr">
              <a:defRPr sz="2100"/>
            </a:pPr>
            <a:r>
              <a:rPr lang="en-AU" sz="1400" dirty="0">
                <a:latin typeface="+mj-lt"/>
              </a:rPr>
              <a:t>Asia Pacific and Japan</a:t>
            </a:r>
          </a:p>
          <a:p>
            <a:pPr algn="ctr">
              <a:defRPr sz="2100"/>
            </a:pPr>
            <a:endParaRPr sz="1400" dirty="0">
              <a:latin typeface="+mj-lt"/>
            </a:endParaRPr>
          </a:p>
        </p:txBody>
      </p:sp>
      <p:sp>
        <p:nvSpPr>
          <p:cNvPr id="4" name="Shape 775">
            <a:extLst>
              <a:ext uri="{FF2B5EF4-FFF2-40B4-BE49-F238E27FC236}">
                <a16:creationId xmlns:a16="http://schemas.microsoft.com/office/drawing/2014/main" id="{200C671E-A880-4DE6-837D-C215FE03AAD0}"/>
              </a:ext>
            </a:extLst>
          </p:cNvPr>
          <p:cNvSpPr/>
          <p:nvPr/>
        </p:nvSpPr>
        <p:spPr>
          <a:xfrm>
            <a:off x="6515303" y="6200069"/>
            <a:ext cx="1723874" cy="633016"/>
          </a:xfrm>
          <a:prstGeom prst="rect">
            <a:avLst/>
          </a:prstGeom>
          <a:noFill/>
          <a:ln w="12700" cap="flat">
            <a:noFill/>
            <a:miter lim="400000"/>
          </a:ln>
          <a:effectLst>
            <a:outerShdw sx="0" sy="0" rotWithShape="0">
              <a:scrgbClr r="0" g="0" b="0"/>
            </a:outerShdw>
          </a:effectLst>
          <a:extLst>
            <a:ext uri="{C572A759-6A51-4108-AA02-DFA0A04FC94B}">
              <ma14:wrappingTextBoxFlag xmlns="" xmlns:ma14="http://schemas.microsoft.com/office/mac/drawingml/2011/main" val="1"/>
            </a:ext>
            <a:ext uri="{E45631CC-5BF2-4c18-A39C-3461C7D3F71A}">
              <a14:hiddenSp3d xmlns="" xmlns:a14="http://schemas.microsoft.com/office/drawing/2010/main"/>
            </a:ext>
          </a:extLst>
        </p:spPr>
        <p:txBody>
          <a:bodyPr wrap="square" lIns="0" tIns="0" rIns="0" bIns="0" numCol="1" anchor="t">
            <a:noAutofit/>
          </a:bodyPr>
          <a:lstStyle>
            <a:lvl1pPr defTabSz="685800">
              <a:lnSpc>
                <a:spcPct val="90000"/>
              </a:lnSpc>
              <a:spcBef>
                <a:spcPts val="700"/>
              </a:spcBef>
              <a:defRPr sz="2000"/>
            </a:lvl1pPr>
          </a:lstStyle>
          <a:p>
            <a:pPr algn="ctr">
              <a:defRPr sz="2100"/>
            </a:pPr>
            <a:r>
              <a:rPr lang="en-AU" sz="1400" dirty="0">
                <a:latin typeface="+mj-lt"/>
              </a:rPr>
              <a:t>Europe, Middle East, Africa &amp; Russia</a:t>
            </a:r>
          </a:p>
          <a:p>
            <a:pPr algn="ctr">
              <a:defRPr sz="2100"/>
            </a:pPr>
            <a:endParaRPr sz="1400" dirty="0">
              <a:latin typeface="+mj-lt"/>
            </a:endParaRPr>
          </a:p>
        </p:txBody>
      </p:sp>
      <p:sp>
        <p:nvSpPr>
          <p:cNvPr id="5" name="Shape 775">
            <a:extLst>
              <a:ext uri="{FF2B5EF4-FFF2-40B4-BE49-F238E27FC236}">
                <a16:creationId xmlns:a16="http://schemas.microsoft.com/office/drawing/2014/main" id="{3922C26E-C396-4ACC-9278-279E882A38AF}"/>
              </a:ext>
            </a:extLst>
          </p:cNvPr>
          <p:cNvSpPr/>
          <p:nvPr/>
        </p:nvSpPr>
        <p:spPr>
          <a:xfrm>
            <a:off x="9545445" y="6200068"/>
            <a:ext cx="1262314" cy="633016"/>
          </a:xfrm>
          <a:prstGeom prst="rect">
            <a:avLst/>
          </a:prstGeom>
          <a:noFill/>
          <a:ln w="12700" cap="flat">
            <a:noFill/>
            <a:miter lim="400000"/>
          </a:ln>
          <a:effectLst>
            <a:outerShdw sx="0" sy="0" rotWithShape="0">
              <a:scrgbClr r="0" g="0" b="0"/>
            </a:outerShdw>
          </a:effectLst>
          <a:extLst>
            <a:ext uri="{C572A759-6A51-4108-AA02-DFA0A04FC94B}">
              <ma14:wrappingTextBoxFlag xmlns:ma14="http://schemas.microsoft.com/office/mac/drawingml/2011/main" xmlns="" val="1"/>
            </a:ext>
            <a:ext uri="{E45631CC-5BF2-4c18-A39C-3461C7D3F71A}">
              <a14:hiddenSp3d xmlns:a14="http://schemas.microsoft.com/office/drawing/2010/main" xmlns=""/>
            </a:ext>
          </a:extLst>
        </p:spPr>
        <p:txBody>
          <a:bodyPr wrap="square" lIns="0" tIns="0" rIns="0" bIns="0" numCol="1" anchor="t">
            <a:noAutofit/>
          </a:bodyPr>
          <a:lstStyle>
            <a:lvl1pPr defTabSz="685800">
              <a:lnSpc>
                <a:spcPct val="90000"/>
              </a:lnSpc>
              <a:spcBef>
                <a:spcPts val="700"/>
              </a:spcBef>
              <a:defRPr sz="2000"/>
            </a:lvl1pPr>
          </a:lstStyle>
          <a:p>
            <a:pPr algn="ctr">
              <a:defRPr sz="2100"/>
            </a:pPr>
            <a:r>
              <a:rPr lang="en-AU" sz="1400" dirty="0">
                <a:latin typeface="+mj-lt"/>
              </a:rPr>
              <a:t>Latin America</a:t>
            </a:r>
          </a:p>
          <a:p>
            <a:pPr algn="ctr">
              <a:defRPr sz="2100"/>
            </a:pPr>
            <a:endParaRPr sz="1400" dirty="0">
              <a:latin typeface="+mj-lt"/>
            </a:endParaRPr>
          </a:p>
        </p:txBody>
      </p:sp>
      <p:pic>
        <p:nvPicPr>
          <p:cNvPr id="16" name="Online Media 1" title="Women Rock-IT Profile: Gemma Alcock">
            <a:hlinkClick r:id="" action="ppaction://media"/>
            <a:extLst>
              <a:ext uri="{FF2B5EF4-FFF2-40B4-BE49-F238E27FC236}">
                <a16:creationId xmlns:a16="http://schemas.microsoft.com/office/drawing/2014/main" id="{B6E0B4FF-D217-4088-9DD4-D400AFB5FCEC}"/>
              </a:ext>
            </a:extLst>
          </p:cNvPr>
          <p:cNvPicPr>
            <a:picLocks noRot="1" noChangeAspect="1"/>
          </p:cNvPicPr>
          <p:nvPr>
            <a:videoFile r:link="rId1"/>
          </p:nvPr>
        </p:nvPicPr>
        <p:blipFill>
          <a:blip r:embed="rId8"/>
          <a:stretch>
            <a:fillRect/>
          </a:stretch>
        </p:blipFill>
        <p:spPr>
          <a:xfrm>
            <a:off x="90777" y="435935"/>
            <a:ext cx="5395623" cy="3035037"/>
          </a:xfrm>
          <a:prstGeom prst="rect">
            <a:avLst/>
          </a:prstGeom>
        </p:spPr>
      </p:pic>
      <p:sp>
        <p:nvSpPr>
          <p:cNvPr id="6" name="TextBox 5">
            <a:extLst>
              <a:ext uri="{FF2B5EF4-FFF2-40B4-BE49-F238E27FC236}">
                <a16:creationId xmlns:a16="http://schemas.microsoft.com/office/drawing/2014/main" id="{3634C06D-6E1F-4BED-B51D-8CBC4C996088}"/>
              </a:ext>
            </a:extLst>
          </p:cNvPr>
          <p:cNvSpPr txBox="1"/>
          <p:nvPr/>
        </p:nvSpPr>
        <p:spPr>
          <a:xfrm>
            <a:off x="1178163" y="4040372"/>
            <a:ext cx="9263009" cy="369332"/>
          </a:xfrm>
          <a:prstGeom prst="rect">
            <a:avLst/>
          </a:prstGeom>
          <a:noFill/>
        </p:spPr>
        <p:txBody>
          <a:bodyPr wrap="square" rtlCol="0">
            <a:spAutoFit/>
          </a:bodyPr>
          <a:lstStyle/>
          <a:p>
            <a:r>
              <a:rPr lang="en-US" dirty="0">
                <a:latin typeface="+mn-lt"/>
              </a:rPr>
              <a:t>Find a session near you or host your own session on-campus</a:t>
            </a:r>
          </a:p>
        </p:txBody>
      </p:sp>
      <p:pic>
        <p:nvPicPr>
          <p:cNvPr id="6146" name="Picture 2">
            <a:extLst>
              <a:ext uri="{FF2B5EF4-FFF2-40B4-BE49-F238E27FC236}">
                <a16:creationId xmlns:a16="http://schemas.microsoft.com/office/drawing/2014/main" id="{14F7A627-9505-4CCD-A932-2779C749C74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0320036" y="992348"/>
            <a:ext cx="1570999" cy="1570999"/>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774">
            <a:extLst>
              <a:ext uri="{FF2B5EF4-FFF2-40B4-BE49-F238E27FC236}">
                <a16:creationId xmlns:a16="http://schemas.microsoft.com/office/drawing/2014/main" id="{6EA6C489-C48D-4AD0-9516-5BB08866CB29}"/>
              </a:ext>
            </a:extLst>
          </p:cNvPr>
          <p:cNvSpPr/>
          <p:nvPr/>
        </p:nvSpPr>
        <p:spPr>
          <a:xfrm>
            <a:off x="10430718" y="2542883"/>
            <a:ext cx="1570999" cy="536622"/>
          </a:xfrm>
          <a:prstGeom prst="rect">
            <a:avLst/>
          </a:prstGeom>
          <a:ln w="12700">
            <a:miter lim="400000"/>
          </a:ln>
          <a:effectLst>
            <a:outerShdw sx="0" sy="0" rotWithShape="0">
              <a:scrgbClr r="0" g="0" b="0"/>
            </a:outerShdw>
          </a:effectLst>
          <a:extLst>
            <a:ext uri="{C572A759-6A51-4108-AA02-DFA0A04FC94B}">
              <ma14:wrappingTextBoxFlag xmlns="" xmlns:ma14="http://schemas.microsoft.com/office/mac/drawingml/2011/main" val="1"/>
            </a:ext>
            <a:ext uri="{E45631CC-5BF2-4c18-A39C-3461C7D3F71A}">
              <a14:hiddenSp3d xmlns="" xmlns:a14="http://schemas.microsoft.com/office/drawing/2010/main"/>
            </a:ext>
          </a:extLst>
        </p:spPr>
        <p:txBody>
          <a:bodyPr wrap="square" lIns="22848" tIns="45720" rIns="22848" bIns="45720">
            <a:noAutofit/>
          </a:bodyPr>
          <a:lstStyle>
            <a:lvl1pPr>
              <a:defRPr sz="5400">
                <a:solidFill>
                  <a:srgbClr val="FFFFFF"/>
                </a:solidFill>
              </a:defRPr>
            </a:lvl1pPr>
          </a:lstStyle>
          <a:p>
            <a:pPr>
              <a:defRPr sz="3600">
                <a:solidFill>
                  <a:srgbClr val="737572"/>
                </a:solidFill>
              </a:defRPr>
            </a:pPr>
            <a:r>
              <a:rPr lang="en-AU" sz="2400" dirty="0">
                <a:solidFill>
                  <a:schemeClr val="bg1">
                    <a:lumMod val="75000"/>
                  </a:schemeClr>
                </a:solidFill>
                <a:latin typeface="CiscoSansTT Heavy" panose="020B0903020201020303" pitchFamily="34" charset="0"/>
                <a:cs typeface="CiscoSansTT Heavy" panose="020B0903020201020303" pitchFamily="34" charset="0"/>
              </a:rPr>
              <a:t>Scan Me</a:t>
            </a:r>
            <a:endParaRPr sz="2400" dirty="0">
              <a:solidFill>
                <a:schemeClr val="bg1">
                  <a:lumMod val="75000"/>
                </a:schemeClr>
              </a:solidFill>
              <a:latin typeface="CiscoSansTT Heavy" panose="020B0903020201020303" pitchFamily="34" charset="0"/>
              <a:cs typeface="CiscoSansTT Heavy" panose="020B0903020201020303" pitchFamily="34" charset="0"/>
            </a:endParaRPr>
          </a:p>
        </p:txBody>
      </p:sp>
    </p:spTree>
    <p:extLst>
      <p:ext uri="{BB962C8B-B14F-4D97-AF65-F5344CB8AC3E}">
        <p14:creationId xmlns:p14="http://schemas.microsoft.com/office/powerpoint/2010/main" val="156488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24694" y="0"/>
            <a:ext cx="12216694" cy="2335168"/>
          </a:xfrm>
          <a:prstGeom prst="rect">
            <a:avLst/>
          </a:prstGeom>
          <a:solidFill>
            <a:srgbClr val="00517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 name="Title 1"/>
          <p:cNvSpPr>
            <a:spLocks noGrp="1"/>
          </p:cNvSpPr>
          <p:nvPr>
            <p:ph type="title"/>
          </p:nvPr>
        </p:nvSpPr>
        <p:spPr>
          <a:xfrm>
            <a:off x="4349667" y="199353"/>
            <a:ext cx="7388678" cy="1661344"/>
          </a:xfrm>
        </p:spPr>
        <p:txBody>
          <a:bodyPr/>
          <a:lstStyle/>
          <a:p>
            <a:pPr algn="ctr"/>
            <a:br>
              <a:rPr lang="en-IN" sz="3600" b="1" dirty="0">
                <a:solidFill>
                  <a:schemeClr val="bg2"/>
                </a:solidFill>
              </a:rPr>
            </a:br>
            <a:r>
              <a:rPr lang="en-IN" sz="4400" b="1" dirty="0">
                <a:solidFill>
                  <a:schemeClr val="accent1"/>
                </a:solidFill>
                <a:latin typeface="CiscoSansTT Heavy" panose="020B0903020201020303" pitchFamily="34" charset="0"/>
                <a:cs typeface="CiscoSansTT Heavy" panose="020B0903020201020303" pitchFamily="34" charset="0"/>
              </a:rPr>
              <a:t>Women Rock-IT </a:t>
            </a:r>
            <a:br>
              <a:rPr lang="en-IN" sz="4800" b="1" dirty="0">
                <a:solidFill>
                  <a:schemeClr val="accent1"/>
                </a:solidFill>
                <a:latin typeface="CiscoSansTT Heavy" panose="020B0903020201020303" pitchFamily="34" charset="0"/>
                <a:cs typeface="CiscoSansTT Heavy" panose="020B0903020201020303" pitchFamily="34" charset="0"/>
              </a:rPr>
            </a:br>
            <a:r>
              <a:rPr lang="en-IN" sz="4000" b="1" dirty="0">
                <a:solidFill>
                  <a:schemeClr val="bg2"/>
                </a:solidFill>
                <a:latin typeface="+mn-lt"/>
                <a:cs typeface="CiscoSansTT Heavy" panose="020B0903020201020303" pitchFamily="34" charset="0"/>
              </a:rPr>
              <a:t>Impact Since 2014</a:t>
            </a:r>
            <a:endParaRPr lang="en-IN" sz="3600" b="1" dirty="0">
              <a:solidFill>
                <a:schemeClr val="bg2"/>
              </a:solidFill>
              <a:latin typeface="+mn-lt"/>
            </a:endParaRPr>
          </a:p>
        </p:txBody>
      </p:sp>
      <p:sp>
        <p:nvSpPr>
          <p:cNvPr id="115" name="Freeform 42"/>
          <p:cNvSpPr>
            <a:spLocks/>
          </p:cNvSpPr>
          <p:nvPr/>
        </p:nvSpPr>
        <p:spPr bwMode="auto">
          <a:xfrm>
            <a:off x="7411557" y="-538759"/>
            <a:ext cx="1714500" cy="1714500"/>
          </a:xfrm>
          <a:custGeom>
            <a:avLst/>
            <a:gdLst>
              <a:gd name="T0" fmla="*/ 1618 w 1620"/>
              <a:gd name="T1" fmla="*/ 858 h 1620"/>
              <a:gd name="T2" fmla="*/ 1602 w 1620"/>
              <a:gd name="T3" fmla="*/ 979 h 1620"/>
              <a:gd name="T4" fmla="*/ 1569 w 1620"/>
              <a:gd name="T5" fmla="*/ 1094 h 1620"/>
              <a:gd name="T6" fmla="*/ 1520 w 1620"/>
              <a:gd name="T7" fmla="*/ 1201 h 1620"/>
              <a:gd name="T8" fmla="*/ 1456 w 1620"/>
              <a:gd name="T9" fmla="*/ 1300 h 1620"/>
              <a:gd name="T10" fmla="*/ 1379 w 1620"/>
              <a:gd name="T11" fmla="*/ 1387 h 1620"/>
              <a:gd name="T12" fmla="*/ 1290 w 1620"/>
              <a:gd name="T13" fmla="*/ 1462 h 1620"/>
              <a:gd name="T14" fmla="*/ 1191 w 1620"/>
              <a:gd name="T15" fmla="*/ 1524 h 1620"/>
              <a:gd name="T16" fmla="*/ 1083 w 1620"/>
              <a:gd name="T17" fmla="*/ 1572 h 1620"/>
              <a:gd name="T18" fmla="*/ 968 w 1620"/>
              <a:gd name="T19" fmla="*/ 1604 h 1620"/>
              <a:gd name="T20" fmla="*/ 847 w 1620"/>
              <a:gd name="T21" fmla="*/ 1620 h 1620"/>
              <a:gd name="T22" fmla="*/ 762 w 1620"/>
              <a:gd name="T23" fmla="*/ 1618 h 1620"/>
              <a:gd name="T24" fmla="*/ 641 w 1620"/>
              <a:gd name="T25" fmla="*/ 1602 h 1620"/>
              <a:gd name="T26" fmla="*/ 526 w 1620"/>
              <a:gd name="T27" fmla="*/ 1569 h 1620"/>
              <a:gd name="T28" fmla="*/ 419 w 1620"/>
              <a:gd name="T29" fmla="*/ 1520 h 1620"/>
              <a:gd name="T30" fmla="*/ 320 w 1620"/>
              <a:gd name="T31" fmla="*/ 1456 h 1620"/>
              <a:gd name="T32" fmla="*/ 233 w 1620"/>
              <a:gd name="T33" fmla="*/ 1379 h 1620"/>
              <a:gd name="T34" fmla="*/ 158 w 1620"/>
              <a:gd name="T35" fmla="*/ 1292 h 1620"/>
              <a:gd name="T36" fmla="*/ 96 w 1620"/>
              <a:gd name="T37" fmla="*/ 1191 h 1620"/>
              <a:gd name="T38" fmla="*/ 46 w 1620"/>
              <a:gd name="T39" fmla="*/ 1084 h 1620"/>
              <a:gd name="T40" fmla="*/ 14 w 1620"/>
              <a:gd name="T41" fmla="*/ 968 h 1620"/>
              <a:gd name="T42" fmla="*/ 0 w 1620"/>
              <a:gd name="T43" fmla="*/ 847 h 1620"/>
              <a:gd name="T44" fmla="*/ 2 w 1620"/>
              <a:gd name="T45" fmla="*/ 764 h 1620"/>
              <a:gd name="T46" fmla="*/ 18 w 1620"/>
              <a:gd name="T47" fmla="*/ 643 h 1620"/>
              <a:gd name="T48" fmla="*/ 51 w 1620"/>
              <a:gd name="T49" fmla="*/ 526 h 1620"/>
              <a:gd name="T50" fmla="*/ 100 w 1620"/>
              <a:gd name="T51" fmla="*/ 419 h 1620"/>
              <a:gd name="T52" fmla="*/ 164 w 1620"/>
              <a:gd name="T53" fmla="*/ 322 h 1620"/>
              <a:gd name="T54" fmla="*/ 241 w 1620"/>
              <a:gd name="T55" fmla="*/ 234 h 1620"/>
              <a:gd name="T56" fmla="*/ 328 w 1620"/>
              <a:gd name="T57" fmla="*/ 158 h 1620"/>
              <a:gd name="T58" fmla="*/ 427 w 1620"/>
              <a:gd name="T59" fmla="*/ 96 h 1620"/>
              <a:gd name="T60" fmla="*/ 536 w 1620"/>
              <a:gd name="T61" fmla="*/ 48 h 1620"/>
              <a:gd name="T62" fmla="*/ 652 w 1620"/>
              <a:gd name="T63" fmla="*/ 16 h 1620"/>
              <a:gd name="T64" fmla="*/ 773 w 1620"/>
              <a:gd name="T65" fmla="*/ 2 h 1620"/>
              <a:gd name="T66" fmla="*/ 856 w 1620"/>
              <a:gd name="T67" fmla="*/ 2 h 1620"/>
              <a:gd name="T68" fmla="*/ 977 w 1620"/>
              <a:gd name="T69" fmla="*/ 18 h 1620"/>
              <a:gd name="T70" fmla="*/ 1092 w 1620"/>
              <a:gd name="T71" fmla="*/ 51 h 1620"/>
              <a:gd name="T72" fmla="*/ 1201 w 1620"/>
              <a:gd name="T73" fmla="*/ 100 h 1620"/>
              <a:gd name="T74" fmla="*/ 1298 w 1620"/>
              <a:gd name="T75" fmla="*/ 164 h 1620"/>
              <a:gd name="T76" fmla="*/ 1386 w 1620"/>
              <a:gd name="T77" fmla="*/ 241 h 1620"/>
              <a:gd name="T78" fmla="*/ 1462 w 1620"/>
              <a:gd name="T79" fmla="*/ 330 h 1620"/>
              <a:gd name="T80" fmla="*/ 1524 w 1620"/>
              <a:gd name="T81" fmla="*/ 429 h 1620"/>
              <a:gd name="T82" fmla="*/ 1572 w 1620"/>
              <a:gd name="T83" fmla="*/ 537 h 1620"/>
              <a:gd name="T84" fmla="*/ 1604 w 1620"/>
              <a:gd name="T85" fmla="*/ 652 h 1620"/>
              <a:gd name="T86" fmla="*/ 1618 w 1620"/>
              <a:gd name="T87" fmla="*/ 773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0" h="1620">
                <a:moveTo>
                  <a:pt x="1620" y="815"/>
                </a:moveTo>
                <a:lnTo>
                  <a:pt x="1620" y="815"/>
                </a:lnTo>
                <a:lnTo>
                  <a:pt x="1618" y="858"/>
                </a:lnTo>
                <a:lnTo>
                  <a:pt x="1615" y="898"/>
                </a:lnTo>
                <a:lnTo>
                  <a:pt x="1609" y="939"/>
                </a:lnTo>
                <a:lnTo>
                  <a:pt x="1602" y="979"/>
                </a:lnTo>
                <a:lnTo>
                  <a:pt x="1593" y="1017"/>
                </a:lnTo>
                <a:lnTo>
                  <a:pt x="1582" y="1056"/>
                </a:lnTo>
                <a:lnTo>
                  <a:pt x="1569" y="1094"/>
                </a:lnTo>
                <a:lnTo>
                  <a:pt x="1555" y="1130"/>
                </a:lnTo>
                <a:lnTo>
                  <a:pt x="1537" y="1166"/>
                </a:lnTo>
                <a:lnTo>
                  <a:pt x="1520" y="1201"/>
                </a:lnTo>
                <a:lnTo>
                  <a:pt x="1500" y="1234"/>
                </a:lnTo>
                <a:lnTo>
                  <a:pt x="1478" y="1268"/>
                </a:lnTo>
                <a:lnTo>
                  <a:pt x="1456" y="1300"/>
                </a:lnTo>
                <a:lnTo>
                  <a:pt x="1432" y="1330"/>
                </a:lnTo>
                <a:lnTo>
                  <a:pt x="1406" y="1359"/>
                </a:lnTo>
                <a:lnTo>
                  <a:pt x="1379" y="1387"/>
                </a:lnTo>
                <a:lnTo>
                  <a:pt x="1351" y="1413"/>
                </a:lnTo>
                <a:lnTo>
                  <a:pt x="1320" y="1438"/>
                </a:lnTo>
                <a:lnTo>
                  <a:pt x="1290" y="1462"/>
                </a:lnTo>
                <a:lnTo>
                  <a:pt x="1258" y="1484"/>
                </a:lnTo>
                <a:lnTo>
                  <a:pt x="1225" y="1505"/>
                </a:lnTo>
                <a:lnTo>
                  <a:pt x="1191" y="1524"/>
                </a:lnTo>
                <a:lnTo>
                  <a:pt x="1156" y="1542"/>
                </a:lnTo>
                <a:lnTo>
                  <a:pt x="1121" y="1558"/>
                </a:lnTo>
                <a:lnTo>
                  <a:pt x="1083" y="1572"/>
                </a:lnTo>
                <a:lnTo>
                  <a:pt x="1046" y="1585"/>
                </a:lnTo>
                <a:lnTo>
                  <a:pt x="1008" y="1596"/>
                </a:lnTo>
                <a:lnTo>
                  <a:pt x="968" y="1604"/>
                </a:lnTo>
                <a:lnTo>
                  <a:pt x="928" y="1612"/>
                </a:lnTo>
                <a:lnTo>
                  <a:pt x="887" y="1617"/>
                </a:lnTo>
                <a:lnTo>
                  <a:pt x="847" y="1620"/>
                </a:lnTo>
                <a:lnTo>
                  <a:pt x="805" y="1620"/>
                </a:lnTo>
                <a:lnTo>
                  <a:pt x="805" y="1620"/>
                </a:lnTo>
                <a:lnTo>
                  <a:pt x="762" y="1618"/>
                </a:lnTo>
                <a:lnTo>
                  <a:pt x="722" y="1615"/>
                </a:lnTo>
                <a:lnTo>
                  <a:pt x="681" y="1610"/>
                </a:lnTo>
                <a:lnTo>
                  <a:pt x="641" y="1602"/>
                </a:lnTo>
                <a:lnTo>
                  <a:pt x="603" y="1593"/>
                </a:lnTo>
                <a:lnTo>
                  <a:pt x="564" y="1582"/>
                </a:lnTo>
                <a:lnTo>
                  <a:pt x="526" y="1569"/>
                </a:lnTo>
                <a:lnTo>
                  <a:pt x="490" y="1555"/>
                </a:lnTo>
                <a:lnTo>
                  <a:pt x="454" y="1539"/>
                </a:lnTo>
                <a:lnTo>
                  <a:pt x="419" y="1520"/>
                </a:lnTo>
                <a:lnTo>
                  <a:pt x="386" y="1500"/>
                </a:lnTo>
                <a:lnTo>
                  <a:pt x="352" y="1480"/>
                </a:lnTo>
                <a:lnTo>
                  <a:pt x="320" y="1456"/>
                </a:lnTo>
                <a:lnTo>
                  <a:pt x="290" y="1432"/>
                </a:lnTo>
                <a:lnTo>
                  <a:pt x="261" y="1406"/>
                </a:lnTo>
                <a:lnTo>
                  <a:pt x="233" y="1379"/>
                </a:lnTo>
                <a:lnTo>
                  <a:pt x="207" y="1351"/>
                </a:lnTo>
                <a:lnTo>
                  <a:pt x="182" y="1322"/>
                </a:lnTo>
                <a:lnTo>
                  <a:pt x="158" y="1292"/>
                </a:lnTo>
                <a:lnTo>
                  <a:pt x="136" y="1260"/>
                </a:lnTo>
                <a:lnTo>
                  <a:pt x="115" y="1226"/>
                </a:lnTo>
                <a:lnTo>
                  <a:pt x="96" y="1191"/>
                </a:lnTo>
                <a:lnTo>
                  <a:pt x="77" y="1156"/>
                </a:lnTo>
                <a:lnTo>
                  <a:pt x="61" y="1121"/>
                </a:lnTo>
                <a:lnTo>
                  <a:pt x="46" y="1084"/>
                </a:lnTo>
                <a:lnTo>
                  <a:pt x="35" y="1046"/>
                </a:lnTo>
                <a:lnTo>
                  <a:pt x="24" y="1008"/>
                </a:lnTo>
                <a:lnTo>
                  <a:pt x="14" y="968"/>
                </a:lnTo>
                <a:lnTo>
                  <a:pt x="8" y="928"/>
                </a:lnTo>
                <a:lnTo>
                  <a:pt x="3" y="888"/>
                </a:lnTo>
                <a:lnTo>
                  <a:pt x="0" y="847"/>
                </a:lnTo>
                <a:lnTo>
                  <a:pt x="0" y="805"/>
                </a:lnTo>
                <a:lnTo>
                  <a:pt x="0" y="805"/>
                </a:lnTo>
                <a:lnTo>
                  <a:pt x="2" y="764"/>
                </a:lnTo>
                <a:lnTo>
                  <a:pt x="5" y="722"/>
                </a:lnTo>
                <a:lnTo>
                  <a:pt x="10" y="682"/>
                </a:lnTo>
                <a:lnTo>
                  <a:pt x="18" y="643"/>
                </a:lnTo>
                <a:lnTo>
                  <a:pt x="27" y="603"/>
                </a:lnTo>
                <a:lnTo>
                  <a:pt x="38" y="564"/>
                </a:lnTo>
                <a:lnTo>
                  <a:pt x="51" y="526"/>
                </a:lnTo>
                <a:lnTo>
                  <a:pt x="65" y="490"/>
                </a:lnTo>
                <a:lnTo>
                  <a:pt x="81" y="454"/>
                </a:lnTo>
                <a:lnTo>
                  <a:pt x="100" y="419"/>
                </a:lnTo>
                <a:lnTo>
                  <a:pt x="120" y="386"/>
                </a:lnTo>
                <a:lnTo>
                  <a:pt x="140" y="352"/>
                </a:lnTo>
                <a:lnTo>
                  <a:pt x="164" y="322"/>
                </a:lnTo>
                <a:lnTo>
                  <a:pt x="188" y="292"/>
                </a:lnTo>
                <a:lnTo>
                  <a:pt x="214" y="261"/>
                </a:lnTo>
                <a:lnTo>
                  <a:pt x="241" y="234"/>
                </a:lnTo>
                <a:lnTo>
                  <a:pt x="269" y="207"/>
                </a:lnTo>
                <a:lnTo>
                  <a:pt x="298" y="182"/>
                </a:lnTo>
                <a:lnTo>
                  <a:pt x="328" y="158"/>
                </a:lnTo>
                <a:lnTo>
                  <a:pt x="360" y="136"/>
                </a:lnTo>
                <a:lnTo>
                  <a:pt x="394" y="115"/>
                </a:lnTo>
                <a:lnTo>
                  <a:pt x="427" y="96"/>
                </a:lnTo>
                <a:lnTo>
                  <a:pt x="462" y="78"/>
                </a:lnTo>
                <a:lnTo>
                  <a:pt x="499" y="62"/>
                </a:lnTo>
                <a:lnTo>
                  <a:pt x="536" y="48"/>
                </a:lnTo>
                <a:lnTo>
                  <a:pt x="574" y="35"/>
                </a:lnTo>
                <a:lnTo>
                  <a:pt x="612" y="24"/>
                </a:lnTo>
                <a:lnTo>
                  <a:pt x="652" y="16"/>
                </a:lnTo>
                <a:lnTo>
                  <a:pt x="692" y="10"/>
                </a:lnTo>
                <a:lnTo>
                  <a:pt x="732" y="3"/>
                </a:lnTo>
                <a:lnTo>
                  <a:pt x="773" y="2"/>
                </a:lnTo>
                <a:lnTo>
                  <a:pt x="815" y="0"/>
                </a:lnTo>
                <a:lnTo>
                  <a:pt x="815" y="0"/>
                </a:lnTo>
                <a:lnTo>
                  <a:pt x="856" y="2"/>
                </a:lnTo>
                <a:lnTo>
                  <a:pt x="898" y="5"/>
                </a:lnTo>
                <a:lnTo>
                  <a:pt x="938" y="11"/>
                </a:lnTo>
                <a:lnTo>
                  <a:pt x="977" y="18"/>
                </a:lnTo>
                <a:lnTo>
                  <a:pt x="1017" y="27"/>
                </a:lnTo>
                <a:lnTo>
                  <a:pt x="1056" y="38"/>
                </a:lnTo>
                <a:lnTo>
                  <a:pt x="1092" y="51"/>
                </a:lnTo>
                <a:lnTo>
                  <a:pt x="1129" y="65"/>
                </a:lnTo>
                <a:lnTo>
                  <a:pt x="1166" y="83"/>
                </a:lnTo>
                <a:lnTo>
                  <a:pt x="1201" y="100"/>
                </a:lnTo>
                <a:lnTo>
                  <a:pt x="1234" y="120"/>
                </a:lnTo>
                <a:lnTo>
                  <a:pt x="1266" y="142"/>
                </a:lnTo>
                <a:lnTo>
                  <a:pt x="1298" y="164"/>
                </a:lnTo>
                <a:lnTo>
                  <a:pt x="1328" y="188"/>
                </a:lnTo>
                <a:lnTo>
                  <a:pt x="1359" y="214"/>
                </a:lnTo>
                <a:lnTo>
                  <a:pt x="1386" y="241"/>
                </a:lnTo>
                <a:lnTo>
                  <a:pt x="1413" y="269"/>
                </a:lnTo>
                <a:lnTo>
                  <a:pt x="1438" y="300"/>
                </a:lnTo>
                <a:lnTo>
                  <a:pt x="1462" y="330"/>
                </a:lnTo>
                <a:lnTo>
                  <a:pt x="1484" y="362"/>
                </a:lnTo>
                <a:lnTo>
                  <a:pt x="1505" y="394"/>
                </a:lnTo>
                <a:lnTo>
                  <a:pt x="1524" y="429"/>
                </a:lnTo>
                <a:lnTo>
                  <a:pt x="1542" y="464"/>
                </a:lnTo>
                <a:lnTo>
                  <a:pt x="1558" y="499"/>
                </a:lnTo>
                <a:lnTo>
                  <a:pt x="1572" y="537"/>
                </a:lnTo>
                <a:lnTo>
                  <a:pt x="1585" y="574"/>
                </a:lnTo>
                <a:lnTo>
                  <a:pt x="1596" y="612"/>
                </a:lnTo>
                <a:lnTo>
                  <a:pt x="1604" y="652"/>
                </a:lnTo>
                <a:lnTo>
                  <a:pt x="1610" y="692"/>
                </a:lnTo>
                <a:lnTo>
                  <a:pt x="1615" y="732"/>
                </a:lnTo>
                <a:lnTo>
                  <a:pt x="1618" y="773"/>
                </a:lnTo>
                <a:lnTo>
                  <a:pt x="1620" y="8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pic>
        <p:nvPicPr>
          <p:cNvPr id="27" name="Picture 26" descr="Graphical user interface&#10;&#10;Description automatically generated">
            <a:extLst>
              <a:ext uri="{FF2B5EF4-FFF2-40B4-BE49-F238E27FC236}">
                <a16:creationId xmlns:a16="http://schemas.microsoft.com/office/drawing/2014/main" id="{817FB5D4-5E76-417D-8636-3BB5B0B445DE}"/>
              </a:ext>
            </a:extLst>
          </p:cNvPr>
          <p:cNvPicPr>
            <a:picLocks noChangeAspect="1"/>
          </p:cNvPicPr>
          <p:nvPr/>
        </p:nvPicPr>
        <p:blipFill>
          <a:blip r:embed="rId2"/>
          <a:stretch>
            <a:fillRect/>
          </a:stretch>
        </p:blipFill>
        <p:spPr>
          <a:xfrm>
            <a:off x="0" y="0"/>
            <a:ext cx="4122656" cy="2318994"/>
          </a:xfrm>
          <a:prstGeom prst="rect">
            <a:avLst/>
          </a:prstGeom>
        </p:spPr>
      </p:pic>
      <p:grpSp>
        <p:nvGrpSpPr>
          <p:cNvPr id="7" name="Group 6">
            <a:extLst>
              <a:ext uri="{FF2B5EF4-FFF2-40B4-BE49-F238E27FC236}">
                <a16:creationId xmlns:a16="http://schemas.microsoft.com/office/drawing/2014/main" id="{2E8DACC5-89B5-4026-A536-7682F709D2C1}"/>
              </a:ext>
            </a:extLst>
          </p:cNvPr>
          <p:cNvGrpSpPr/>
          <p:nvPr/>
        </p:nvGrpSpPr>
        <p:grpSpPr>
          <a:xfrm>
            <a:off x="803199" y="3239252"/>
            <a:ext cx="10570685" cy="2250704"/>
            <a:chOff x="430995" y="3117300"/>
            <a:chExt cx="10570685" cy="2250704"/>
          </a:xfrm>
        </p:grpSpPr>
        <p:sp>
          <p:nvSpPr>
            <p:cNvPr id="22" name="Rectangle 21">
              <a:extLst>
                <a:ext uri="{FF2B5EF4-FFF2-40B4-BE49-F238E27FC236}">
                  <a16:creationId xmlns:a16="http://schemas.microsoft.com/office/drawing/2014/main" id="{AB7E5EFC-7F72-492A-9809-E9D507053A97}"/>
                </a:ext>
              </a:extLst>
            </p:cNvPr>
            <p:cNvSpPr/>
            <p:nvPr/>
          </p:nvSpPr>
          <p:spPr>
            <a:xfrm>
              <a:off x="7588971" y="3619874"/>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23" name="Rectangle 22">
              <a:extLst>
                <a:ext uri="{FF2B5EF4-FFF2-40B4-BE49-F238E27FC236}">
                  <a16:creationId xmlns:a16="http://schemas.microsoft.com/office/drawing/2014/main" id="{2DE4CFDF-29BF-44BF-A05C-000FE68BC54A}"/>
                </a:ext>
              </a:extLst>
            </p:cNvPr>
            <p:cNvSpPr/>
            <p:nvPr/>
          </p:nvSpPr>
          <p:spPr>
            <a:xfrm>
              <a:off x="9368716" y="3122555"/>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Blogs</a:t>
              </a: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4" name="Rectangle 23">
              <a:extLst>
                <a:ext uri="{FF2B5EF4-FFF2-40B4-BE49-F238E27FC236}">
                  <a16:creationId xmlns:a16="http://schemas.microsoft.com/office/drawing/2014/main" id="{88116F72-869B-4655-9236-BB660EE3779B}"/>
                </a:ext>
              </a:extLst>
            </p:cNvPr>
            <p:cNvSpPr/>
            <p:nvPr/>
          </p:nvSpPr>
          <p:spPr>
            <a:xfrm>
              <a:off x="9368716" y="3619873"/>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9" name="Rectangle 8">
              <a:extLst>
                <a:ext uri="{FF2B5EF4-FFF2-40B4-BE49-F238E27FC236}">
                  <a16:creationId xmlns:a16="http://schemas.microsoft.com/office/drawing/2014/main" id="{112341FD-6294-44DB-9153-3AEB566D2150}"/>
                </a:ext>
              </a:extLst>
            </p:cNvPr>
            <p:cNvSpPr/>
            <p:nvPr/>
          </p:nvSpPr>
          <p:spPr>
            <a:xfrm>
              <a:off x="7595652" y="3131038"/>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Speakers</a:t>
              </a: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pic>
          <p:nvPicPr>
            <p:cNvPr id="10" name="Picture 9">
              <a:extLst>
                <a:ext uri="{FF2B5EF4-FFF2-40B4-BE49-F238E27FC236}">
                  <a16:creationId xmlns:a16="http://schemas.microsoft.com/office/drawing/2014/main" id="{9098944E-B19E-4EE8-9726-D118911DF2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73396" y="3740430"/>
              <a:ext cx="1036867" cy="1033805"/>
            </a:xfrm>
            <a:prstGeom prst="rect">
              <a:avLst/>
            </a:prstGeom>
          </p:spPr>
        </p:pic>
        <p:pic>
          <p:nvPicPr>
            <p:cNvPr id="11" name="Picture 10">
              <a:extLst>
                <a:ext uri="{FF2B5EF4-FFF2-40B4-BE49-F238E27FC236}">
                  <a16:creationId xmlns:a16="http://schemas.microsoft.com/office/drawing/2014/main" id="{2EA07283-0109-4473-AFD6-D87BDA7C7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60887" y="3740430"/>
              <a:ext cx="1036867" cy="1033805"/>
            </a:xfrm>
            <a:prstGeom prst="rect">
              <a:avLst/>
            </a:prstGeom>
          </p:spPr>
        </p:pic>
        <p:grpSp>
          <p:nvGrpSpPr>
            <p:cNvPr id="40" name="Group 39">
              <a:extLst>
                <a:ext uri="{FF2B5EF4-FFF2-40B4-BE49-F238E27FC236}">
                  <a16:creationId xmlns:a16="http://schemas.microsoft.com/office/drawing/2014/main" id="{110CDE29-DFAB-467C-AD15-9A585743713F}"/>
                </a:ext>
              </a:extLst>
            </p:cNvPr>
            <p:cNvGrpSpPr/>
            <p:nvPr/>
          </p:nvGrpSpPr>
          <p:grpSpPr>
            <a:xfrm>
              <a:off x="430995" y="3117300"/>
              <a:ext cx="7011583" cy="2250704"/>
              <a:chOff x="4515858" y="1456377"/>
              <a:chExt cx="7011583" cy="2250704"/>
            </a:xfrm>
          </p:grpSpPr>
          <p:sp>
            <p:nvSpPr>
              <p:cNvPr id="42" name="Rectangle 41">
                <a:extLst>
                  <a:ext uri="{FF2B5EF4-FFF2-40B4-BE49-F238E27FC236}">
                    <a16:creationId xmlns:a16="http://schemas.microsoft.com/office/drawing/2014/main" id="{67D1C81A-5693-4AD3-A5B7-7B1CF5B7C246}"/>
                  </a:ext>
                </a:extLst>
              </p:cNvPr>
              <p:cNvSpPr/>
              <p:nvPr/>
            </p:nvSpPr>
            <p:spPr>
              <a:xfrm>
                <a:off x="4517041" y="1944270"/>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4" name="Rectangle 43">
                <a:extLst>
                  <a:ext uri="{FF2B5EF4-FFF2-40B4-BE49-F238E27FC236}">
                    <a16:creationId xmlns:a16="http://schemas.microsoft.com/office/drawing/2014/main" id="{19653B42-E48C-4975-A212-D690989E2EE0}"/>
                  </a:ext>
                </a:extLst>
              </p:cNvPr>
              <p:cNvSpPr/>
              <p:nvPr/>
            </p:nvSpPr>
            <p:spPr>
              <a:xfrm>
                <a:off x="6296786" y="1456377"/>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Countries</a:t>
                </a: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46" name="Rectangle 45">
                <a:extLst>
                  <a:ext uri="{FF2B5EF4-FFF2-40B4-BE49-F238E27FC236}">
                    <a16:creationId xmlns:a16="http://schemas.microsoft.com/office/drawing/2014/main" id="{4302895D-E7A0-4159-9DB0-875CE7528483}"/>
                  </a:ext>
                </a:extLst>
              </p:cNvPr>
              <p:cNvSpPr/>
              <p:nvPr/>
            </p:nvSpPr>
            <p:spPr>
              <a:xfrm>
                <a:off x="6296786" y="1944269"/>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48" name="Rectangle 47">
                <a:extLst>
                  <a:ext uri="{FF2B5EF4-FFF2-40B4-BE49-F238E27FC236}">
                    <a16:creationId xmlns:a16="http://schemas.microsoft.com/office/drawing/2014/main" id="{E5ABBFF4-7636-45FE-A7E1-ACA5396F12F5}"/>
                  </a:ext>
                </a:extLst>
              </p:cNvPr>
              <p:cNvSpPr/>
              <p:nvPr/>
            </p:nvSpPr>
            <p:spPr>
              <a:xfrm>
                <a:off x="8098508" y="1456378"/>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Course Registration</a:t>
                </a:r>
                <a:endParaRPr kumimoji="0" lang="en-AU" sz="14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50" name="Rectangle 49">
                <a:extLst>
                  <a:ext uri="{FF2B5EF4-FFF2-40B4-BE49-F238E27FC236}">
                    <a16:creationId xmlns:a16="http://schemas.microsoft.com/office/drawing/2014/main" id="{61C7010A-3C7A-4401-B8F8-2412E1F21D6F}"/>
                  </a:ext>
                </a:extLst>
              </p:cNvPr>
              <p:cNvSpPr/>
              <p:nvPr/>
            </p:nvSpPr>
            <p:spPr>
              <a:xfrm>
                <a:off x="8098508" y="1944270"/>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52" name="Rectangle 51">
                <a:extLst>
                  <a:ext uri="{FF2B5EF4-FFF2-40B4-BE49-F238E27FC236}">
                    <a16:creationId xmlns:a16="http://schemas.microsoft.com/office/drawing/2014/main" id="{472A43AC-CACC-489C-A2C5-7885BE9D7F0E}"/>
                  </a:ext>
                </a:extLst>
              </p:cNvPr>
              <p:cNvSpPr/>
              <p:nvPr/>
            </p:nvSpPr>
            <p:spPr>
              <a:xfrm>
                <a:off x="9894477" y="1456378"/>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Broadcasts</a:t>
                </a: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54" name="Rectangle 53">
                <a:extLst>
                  <a:ext uri="{FF2B5EF4-FFF2-40B4-BE49-F238E27FC236}">
                    <a16:creationId xmlns:a16="http://schemas.microsoft.com/office/drawing/2014/main" id="{2CC54462-6416-426E-8E17-6FA4B4402840}"/>
                  </a:ext>
                </a:extLst>
              </p:cNvPr>
              <p:cNvSpPr/>
              <p:nvPr/>
            </p:nvSpPr>
            <p:spPr>
              <a:xfrm>
                <a:off x="9894477" y="1944270"/>
                <a:ext cx="1632964" cy="127492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5073"/>
                  </a:solidFill>
                  <a:effectLst/>
                  <a:uLnTx/>
                  <a:uFillTx/>
                  <a:latin typeface="CiscoSansTT ExtraLight"/>
                  <a:ea typeface="+mn-ea"/>
                  <a:cs typeface="+mn-cs"/>
                </a:endParaRPr>
              </a:p>
            </p:txBody>
          </p:sp>
          <p:sp>
            <p:nvSpPr>
              <p:cNvPr id="8" name="Rectangle 7">
                <a:extLst>
                  <a:ext uri="{FF2B5EF4-FFF2-40B4-BE49-F238E27FC236}">
                    <a16:creationId xmlns:a16="http://schemas.microsoft.com/office/drawing/2014/main" id="{BA55AB29-8B7D-4BCE-90E9-3FC70CD002B1}"/>
                  </a:ext>
                </a:extLst>
              </p:cNvPr>
              <p:cNvSpPr/>
              <p:nvPr/>
            </p:nvSpPr>
            <p:spPr>
              <a:xfrm>
                <a:off x="4523722" y="1470115"/>
                <a:ext cx="1632964" cy="487892"/>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iscoSansTT ExtraLight"/>
                    <a:ea typeface="+mn-ea"/>
                    <a:cs typeface="+mn-cs"/>
                  </a:rPr>
                  <a:t>Viewership</a:t>
                </a: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pic>
            <p:nvPicPr>
              <p:cNvPr id="4" name="Picture 3">
                <a:extLst>
                  <a:ext uri="{FF2B5EF4-FFF2-40B4-BE49-F238E27FC236}">
                    <a16:creationId xmlns:a16="http://schemas.microsoft.com/office/drawing/2014/main" id="{5020F57B-83AE-4B6A-A5E2-6E6C28A751C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4834" y="2109512"/>
                <a:ext cx="1036867" cy="1033805"/>
              </a:xfrm>
              <a:prstGeom prst="rect">
                <a:avLst/>
              </a:prstGeom>
            </p:spPr>
          </p:pic>
          <p:pic>
            <p:nvPicPr>
              <p:cNvPr id="5" name="Picture 4">
                <a:extLst>
                  <a:ext uri="{FF2B5EF4-FFF2-40B4-BE49-F238E27FC236}">
                    <a16:creationId xmlns:a16="http://schemas.microsoft.com/office/drawing/2014/main" id="{CE00FCF2-6B49-4FE7-B1C6-87446C34F7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96556" y="2145122"/>
                <a:ext cx="1036867" cy="1033805"/>
              </a:xfrm>
              <a:prstGeom prst="rect">
                <a:avLst/>
              </a:prstGeom>
            </p:spPr>
          </p:pic>
          <p:pic>
            <p:nvPicPr>
              <p:cNvPr id="6" name="Picture 5">
                <a:extLst>
                  <a:ext uri="{FF2B5EF4-FFF2-40B4-BE49-F238E27FC236}">
                    <a16:creationId xmlns:a16="http://schemas.microsoft.com/office/drawing/2014/main" id="{53E89425-8908-42FE-B943-F953AE725AE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50284" y="2150456"/>
                <a:ext cx="1049704" cy="1046604"/>
              </a:xfrm>
              <a:prstGeom prst="rect">
                <a:avLst/>
              </a:prstGeom>
            </p:spPr>
          </p:pic>
          <p:pic>
            <p:nvPicPr>
              <p:cNvPr id="3" name="Picture 2">
                <a:extLst>
                  <a:ext uri="{FF2B5EF4-FFF2-40B4-BE49-F238E27FC236}">
                    <a16:creationId xmlns:a16="http://schemas.microsoft.com/office/drawing/2014/main" id="{224F140A-C1D2-4846-A4E1-08E5AAB41F5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94786" y="2071191"/>
                <a:ext cx="1036867" cy="1034814"/>
              </a:xfrm>
              <a:prstGeom prst="rect">
                <a:avLst/>
              </a:prstGeom>
            </p:spPr>
          </p:pic>
          <p:sp>
            <p:nvSpPr>
              <p:cNvPr id="16" name="Rectangle 15">
                <a:extLst>
                  <a:ext uri="{FF2B5EF4-FFF2-40B4-BE49-F238E27FC236}">
                    <a16:creationId xmlns:a16="http://schemas.microsoft.com/office/drawing/2014/main" id="{66E87F97-BAE9-41DC-AD3B-1DBCDD1FC85A}"/>
                  </a:ext>
                </a:extLst>
              </p:cNvPr>
              <p:cNvSpPr/>
              <p:nvPr/>
            </p:nvSpPr>
            <p:spPr>
              <a:xfrm>
                <a:off x="4515858" y="3219190"/>
                <a:ext cx="1632964" cy="47415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1.778.579</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sp>
            <p:nvSpPr>
              <p:cNvPr id="17" name="Rectangle 16">
                <a:extLst>
                  <a:ext uri="{FF2B5EF4-FFF2-40B4-BE49-F238E27FC236}">
                    <a16:creationId xmlns:a16="http://schemas.microsoft.com/office/drawing/2014/main" id="{74563725-4697-4139-93ED-FDF3FCE0957F}"/>
                  </a:ext>
                </a:extLst>
              </p:cNvPr>
              <p:cNvSpPr/>
              <p:nvPr/>
            </p:nvSpPr>
            <p:spPr>
              <a:xfrm>
                <a:off x="6297755" y="3209821"/>
                <a:ext cx="1632964" cy="497260"/>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200</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sp>
            <p:nvSpPr>
              <p:cNvPr id="18" name="Rectangle 17">
                <a:extLst>
                  <a:ext uri="{FF2B5EF4-FFF2-40B4-BE49-F238E27FC236}">
                    <a16:creationId xmlns:a16="http://schemas.microsoft.com/office/drawing/2014/main" id="{200C842F-C51F-41CB-8A96-1D876020694B}"/>
                  </a:ext>
                </a:extLst>
              </p:cNvPr>
              <p:cNvSpPr/>
              <p:nvPr/>
            </p:nvSpPr>
            <p:spPr>
              <a:xfrm>
                <a:off x="8100916" y="3219189"/>
                <a:ext cx="1632964" cy="487892"/>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553,572</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sp>
            <p:nvSpPr>
              <p:cNvPr id="19" name="Rectangle 18">
                <a:extLst>
                  <a:ext uri="{FF2B5EF4-FFF2-40B4-BE49-F238E27FC236}">
                    <a16:creationId xmlns:a16="http://schemas.microsoft.com/office/drawing/2014/main" id="{5295F171-97C3-418C-BB6A-15ABBD20D3C9}"/>
                  </a:ext>
                </a:extLst>
              </p:cNvPr>
              <p:cNvSpPr/>
              <p:nvPr/>
            </p:nvSpPr>
            <p:spPr>
              <a:xfrm>
                <a:off x="9894477" y="3219190"/>
                <a:ext cx="1632964" cy="487891"/>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60</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grpSp>
        <p:sp>
          <p:nvSpPr>
            <p:cNvPr id="59" name="Rectangle 58">
              <a:extLst>
                <a:ext uri="{FF2B5EF4-FFF2-40B4-BE49-F238E27FC236}">
                  <a16:creationId xmlns:a16="http://schemas.microsoft.com/office/drawing/2014/main" id="{A2249BFF-5863-4E1A-B335-BDEC30A5DDF5}"/>
                </a:ext>
              </a:extLst>
            </p:cNvPr>
            <p:cNvSpPr/>
            <p:nvPr/>
          </p:nvSpPr>
          <p:spPr>
            <a:xfrm>
              <a:off x="7588971" y="4847912"/>
              <a:ext cx="1632964" cy="506355"/>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110</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sp>
          <p:nvSpPr>
            <p:cNvPr id="60" name="Rectangle 59">
              <a:extLst>
                <a:ext uri="{FF2B5EF4-FFF2-40B4-BE49-F238E27FC236}">
                  <a16:creationId xmlns:a16="http://schemas.microsoft.com/office/drawing/2014/main" id="{8B69CAD9-5471-4C1D-9772-0D12209256DD}"/>
                </a:ext>
              </a:extLst>
            </p:cNvPr>
            <p:cNvSpPr/>
            <p:nvPr/>
          </p:nvSpPr>
          <p:spPr>
            <a:xfrm>
              <a:off x="9368716" y="4894794"/>
              <a:ext cx="1632964" cy="459473"/>
            </a:xfrm>
            <a:prstGeom prst="rect">
              <a:avLst/>
            </a:prstGeom>
            <a:solidFill>
              <a:schemeClr val="tx1">
                <a:lumMod val="10000"/>
                <a:lumOff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rPr>
                <a:t>58</a:t>
              </a:r>
              <a:endParaRPr kumimoji="0" lang="en-AU" sz="1800" b="1" i="0" u="none" strike="noStrike" kern="1200" cap="none" spc="0" normalizeH="0" baseline="0" noProof="0" dirty="0">
                <a:ln>
                  <a:noFill/>
                </a:ln>
                <a:solidFill>
                  <a:schemeClr val="bg1">
                    <a:lumMod val="50000"/>
                  </a:schemeClr>
                </a:solidFill>
                <a:effectLst/>
                <a:uLnTx/>
                <a:uFillTx/>
                <a:latin typeface="CiscoSansTT Heavy" panose="020B0903020201020303" pitchFamily="34" charset="0"/>
                <a:cs typeface="CiscoSansTT Heavy" panose="020B0903020201020303" pitchFamily="34" charset="0"/>
              </a:endParaRPr>
            </a:p>
          </p:txBody>
        </p:sp>
      </p:grpSp>
      <p:sp>
        <p:nvSpPr>
          <p:cNvPr id="13" name="Rectangle 12">
            <a:extLst>
              <a:ext uri="{FF2B5EF4-FFF2-40B4-BE49-F238E27FC236}">
                <a16:creationId xmlns:a16="http://schemas.microsoft.com/office/drawing/2014/main" id="{054497A5-D1E3-4038-A508-77036843A531}"/>
              </a:ext>
            </a:extLst>
          </p:cNvPr>
          <p:cNvSpPr/>
          <p:nvPr/>
        </p:nvSpPr>
        <p:spPr>
          <a:xfrm>
            <a:off x="9478394" y="6348054"/>
            <a:ext cx="2517036" cy="338554"/>
          </a:xfrm>
          <a:prstGeom prst="rect">
            <a:avLst/>
          </a:prstGeom>
        </p:spPr>
        <p:txBody>
          <a:bodyPr wrap="none">
            <a:spAutoFit/>
          </a:bodyPr>
          <a:lstStyle/>
          <a:p>
            <a:r>
              <a:rPr lang="en-IN" sz="1600" b="1" dirty="0">
                <a:solidFill>
                  <a:schemeClr val="bg1">
                    <a:lumMod val="50000"/>
                  </a:schemeClr>
                </a:solidFill>
                <a:latin typeface="CiscoSansTT" panose="020B0503020201020303" pitchFamily="34" charset="0"/>
                <a:cs typeface="CiscoSansTT" panose="020B0503020201020303" pitchFamily="34" charset="0"/>
              </a:rPr>
              <a:t>Updated: October 2020</a:t>
            </a:r>
            <a:endParaRPr lang="en-AU" sz="1600" dirty="0">
              <a:solidFill>
                <a:schemeClr val="bg1">
                  <a:lumMod val="50000"/>
                </a:schemeClr>
              </a:solidFill>
              <a:latin typeface="CiscoSansTT" panose="020B0503020201020303" pitchFamily="34" charset="0"/>
              <a:cs typeface="CiscoSansTT" panose="020B0503020201020303" pitchFamily="34" charset="0"/>
            </a:endParaRPr>
          </a:p>
        </p:txBody>
      </p:sp>
      <p:sp>
        <p:nvSpPr>
          <p:cNvPr id="14" name="Rectangle 13">
            <a:extLst>
              <a:ext uri="{FF2B5EF4-FFF2-40B4-BE49-F238E27FC236}">
                <a16:creationId xmlns:a16="http://schemas.microsoft.com/office/drawing/2014/main" id="{8C13B2A8-60E5-4FBB-A407-8505AA5516AA}"/>
              </a:ext>
            </a:extLst>
          </p:cNvPr>
          <p:cNvSpPr/>
          <p:nvPr/>
        </p:nvSpPr>
        <p:spPr>
          <a:xfrm>
            <a:off x="467833" y="6262576"/>
            <a:ext cx="4199860" cy="38277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126799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69982" y="176988"/>
            <a:ext cx="5361043" cy="975783"/>
          </a:xfrm>
        </p:spPr>
        <p:txBody>
          <a:bodyPr/>
          <a:lstStyle/>
          <a:p>
            <a:r>
              <a:rPr lang="en-AU" dirty="0">
                <a:solidFill>
                  <a:schemeClr val="tx1"/>
                </a:solidFill>
              </a:rPr>
              <a:t>Marketing Assets </a:t>
            </a:r>
            <a:br>
              <a:rPr lang="en-AU" dirty="0">
                <a:solidFill>
                  <a:schemeClr val="tx1"/>
                </a:solidFill>
              </a:rPr>
            </a:br>
            <a:r>
              <a:rPr lang="en-AU" sz="2133" dirty="0">
                <a:solidFill>
                  <a:schemeClr val="tx1"/>
                </a:solidFill>
              </a:rPr>
              <a:t>Live Broadcasts, Invites, Blogs, </a:t>
            </a:r>
            <a:br>
              <a:rPr lang="en-AU" sz="2133" dirty="0">
                <a:solidFill>
                  <a:schemeClr val="tx1"/>
                </a:solidFill>
              </a:rPr>
            </a:br>
            <a:r>
              <a:rPr lang="en-AU" sz="2133" dirty="0">
                <a:solidFill>
                  <a:schemeClr val="tx1"/>
                </a:solidFill>
              </a:rPr>
              <a:t>Digital Magazine, On-Demands, Posters, </a:t>
            </a:r>
            <a:endParaRPr lang="en-AU" sz="2400" dirty="0">
              <a:solidFill>
                <a:schemeClr val="tx1"/>
              </a:solidFill>
            </a:endParaRPr>
          </a:p>
        </p:txBody>
      </p:sp>
      <p:grpSp>
        <p:nvGrpSpPr>
          <p:cNvPr id="15" name="Group 14"/>
          <p:cNvGrpSpPr/>
          <p:nvPr/>
        </p:nvGrpSpPr>
        <p:grpSpPr>
          <a:xfrm>
            <a:off x="8650247" y="3259231"/>
            <a:ext cx="2446767" cy="3434956"/>
            <a:chOff x="158932" y="1601267"/>
            <a:chExt cx="2008682" cy="2576217"/>
          </a:xfrm>
        </p:grpSpPr>
        <p:sp>
          <p:nvSpPr>
            <p:cNvPr id="3" name="Rectangle 2"/>
            <p:cNvSpPr/>
            <p:nvPr/>
          </p:nvSpPr>
          <p:spPr>
            <a:xfrm>
              <a:off x="158932" y="1601267"/>
              <a:ext cx="2008682" cy="2576217"/>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AU" sz="2400" dirty="0">
                <a:solidFill>
                  <a:srgbClr val="005073"/>
                </a:solidFill>
                <a:latin typeface="CiscoSansTT ExtraLigh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083" y="1731365"/>
              <a:ext cx="1600379" cy="2192911"/>
            </a:xfrm>
            <a:prstGeom prst="rect">
              <a:avLst/>
            </a:prstGeom>
          </p:spPr>
        </p:pic>
        <p:sp>
          <p:nvSpPr>
            <p:cNvPr id="7" name="TextBox 6"/>
            <p:cNvSpPr txBox="1"/>
            <p:nvPr/>
          </p:nvSpPr>
          <p:spPr>
            <a:xfrm>
              <a:off x="214509" y="3900485"/>
              <a:ext cx="1897525" cy="238575"/>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Editable Poster</a:t>
              </a:r>
            </a:p>
          </p:txBody>
        </p:sp>
      </p:grpSp>
      <p:grpSp>
        <p:nvGrpSpPr>
          <p:cNvPr id="4" name="Group 3"/>
          <p:cNvGrpSpPr/>
          <p:nvPr/>
        </p:nvGrpSpPr>
        <p:grpSpPr>
          <a:xfrm>
            <a:off x="8684096" y="686734"/>
            <a:ext cx="2379065" cy="2520102"/>
            <a:chOff x="7068334" y="1397558"/>
            <a:chExt cx="2008682" cy="1989429"/>
          </a:xfrm>
        </p:grpSpPr>
        <p:sp>
          <p:nvSpPr>
            <p:cNvPr id="9" name="Rectangle 8"/>
            <p:cNvSpPr/>
            <p:nvPr/>
          </p:nvSpPr>
          <p:spPr>
            <a:xfrm>
              <a:off x="7068334" y="1397558"/>
              <a:ext cx="2008682" cy="1989429"/>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AU" sz="2400" dirty="0">
                <a:solidFill>
                  <a:srgbClr val="005073"/>
                </a:solidFill>
                <a:latin typeface="CiscoSansTT ExtraLight"/>
              </a:endParaRP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4750" y="1490438"/>
              <a:ext cx="1733607" cy="1668254"/>
            </a:xfrm>
            <a:prstGeom prst="rect">
              <a:avLst/>
            </a:prstGeom>
          </p:spPr>
        </p:pic>
        <p:sp>
          <p:nvSpPr>
            <p:cNvPr id="10" name="TextBox 9"/>
            <p:cNvSpPr txBox="1"/>
            <p:nvPr/>
          </p:nvSpPr>
          <p:spPr>
            <a:xfrm>
              <a:off x="7179491" y="3097683"/>
              <a:ext cx="1897525" cy="251116"/>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Speaker Blogs</a:t>
              </a:r>
            </a:p>
          </p:txBody>
        </p:sp>
      </p:grpSp>
      <p:grpSp>
        <p:nvGrpSpPr>
          <p:cNvPr id="14" name="Group 13"/>
          <p:cNvGrpSpPr/>
          <p:nvPr/>
        </p:nvGrpSpPr>
        <p:grpSpPr>
          <a:xfrm>
            <a:off x="5731025" y="1550634"/>
            <a:ext cx="2853396" cy="3034969"/>
            <a:chOff x="2267485" y="1599349"/>
            <a:chExt cx="2503170" cy="2478092"/>
          </a:xfrm>
        </p:grpSpPr>
        <p:sp>
          <p:nvSpPr>
            <p:cNvPr id="11" name="Rectangle 10"/>
            <p:cNvSpPr/>
            <p:nvPr/>
          </p:nvSpPr>
          <p:spPr>
            <a:xfrm>
              <a:off x="2267485" y="1599349"/>
              <a:ext cx="2503170" cy="2478092"/>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AU" sz="2400" dirty="0">
                <a:solidFill>
                  <a:srgbClr val="005073"/>
                </a:solidFill>
                <a:latin typeface="CiscoSansTT ExtraLight"/>
              </a:endParaRPr>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5372" y="1702425"/>
              <a:ext cx="2247866" cy="2031271"/>
            </a:xfrm>
            <a:prstGeom prst="rect">
              <a:avLst/>
            </a:prstGeom>
          </p:spPr>
        </p:pic>
        <p:sp>
          <p:nvSpPr>
            <p:cNvPr id="12" name="TextBox 11"/>
            <p:cNvSpPr txBox="1"/>
            <p:nvPr/>
          </p:nvSpPr>
          <p:spPr>
            <a:xfrm>
              <a:off x="2395372" y="3769663"/>
              <a:ext cx="2170367" cy="259733"/>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Facebook Live Streams</a:t>
              </a:r>
            </a:p>
          </p:txBody>
        </p:sp>
      </p:grpSp>
      <p:grpSp>
        <p:nvGrpSpPr>
          <p:cNvPr id="18" name="Group 17"/>
          <p:cNvGrpSpPr/>
          <p:nvPr/>
        </p:nvGrpSpPr>
        <p:grpSpPr>
          <a:xfrm>
            <a:off x="4633827" y="4644828"/>
            <a:ext cx="3969924" cy="2073585"/>
            <a:chOff x="2337018" y="1424869"/>
            <a:chExt cx="2977443" cy="1998043"/>
          </a:xfrm>
        </p:grpSpPr>
        <p:sp>
          <p:nvSpPr>
            <p:cNvPr id="16" name="Rectangle 15"/>
            <p:cNvSpPr/>
            <p:nvPr/>
          </p:nvSpPr>
          <p:spPr>
            <a:xfrm>
              <a:off x="2337018" y="1424869"/>
              <a:ext cx="2977443" cy="1982640"/>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AU" sz="2400" dirty="0">
                <a:solidFill>
                  <a:srgbClr val="005073"/>
                </a:solidFill>
                <a:latin typeface="CiscoSansTT ExtraLight"/>
              </a:endParaRPr>
            </a:p>
          </p:txBody>
        </p:sp>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88653" y="1523753"/>
              <a:ext cx="2606339" cy="1598003"/>
            </a:xfrm>
            <a:prstGeom prst="rect">
              <a:avLst/>
            </a:prstGeom>
          </p:spPr>
        </p:pic>
        <p:sp>
          <p:nvSpPr>
            <p:cNvPr id="17" name="TextBox 16"/>
            <p:cNvSpPr txBox="1"/>
            <p:nvPr/>
          </p:nvSpPr>
          <p:spPr>
            <a:xfrm>
              <a:off x="2859415" y="3116401"/>
              <a:ext cx="1897525" cy="306511"/>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Digital Magazine</a:t>
              </a:r>
            </a:p>
          </p:txBody>
        </p:sp>
      </p:grpSp>
      <p:grpSp>
        <p:nvGrpSpPr>
          <p:cNvPr id="26" name="Group 25"/>
          <p:cNvGrpSpPr/>
          <p:nvPr/>
        </p:nvGrpSpPr>
        <p:grpSpPr>
          <a:xfrm>
            <a:off x="617407" y="4644828"/>
            <a:ext cx="3969924" cy="2049358"/>
            <a:chOff x="5733636" y="705267"/>
            <a:chExt cx="2977443" cy="1537019"/>
          </a:xfrm>
        </p:grpSpPr>
        <p:grpSp>
          <p:nvGrpSpPr>
            <p:cNvPr id="21" name="Group 20"/>
            <p:cNvGrpSpPr/>
            <p:nvPr/>
          </p:nvGrpSpPr>
          <p:grpSpPr>
            <a:xfrm>
              <a:off x="5733636" y="705267"/>
              <a:ext cx="2977443" cy="1537019"/>
              <a:chOff x="2337018" y="1424869"/>
              <a:chExt cx="2977443" cy="1982640"/>
            </a:xfrm>
          </p:grpSpPr>
          <p:sp>
            <p:nvSpPr>
              <p:cNvPr id="22" name="Rectangle 21"/>
              <p:cNvSpPr/>
              <p:nvPr/>
            </p:nvSpPr>
            <p:spPr>
              <a:xfrm>
                <a:off x="2337018" y="1424869"/>
                <a:ext cx="2977443" cy="1982640"/>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defRPr/>
                </a:pPr>
                <a:endParaRPr lang="en-AU" sz="2400" dirty="0">
                  <a:solidFill>
                    <a:srgbClr val="005073"/>
                  </a:solidFill>
                  <a:latin typeface="CiscoSansTT ExtraLight"/>
                </a:endParaRPr>
              </a:p>
            </p:txBody>
          </p:sp>
          <p:sp>
            <p:nvSpPr>
              <p:cNvPr id="24" name="TextBox 23"/>
              <p:cNvSpPr txBox="1"/>
              <p:nvPr/>
            </p:nvSpPr>
            <p:spPr>
              <a:xfrm>
                <a:off x="2859415" y="3076181"/>
                <a:ext cx="1897525" cy="307744"/>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Social Media Banners</a:t>
                </a:r>
              </a:p>
            </p:txBody>
          </p:sp>
        </p:grpSp>
        <p:grpSp>
          <p:nvGrpSpPr>
            <p:cNvPr id="25" name="Group 24"/>
            <p:cNvGrpSpPr/>
            <p:nvPr/>
          </p:nvGrpSpPr>
          <p:grpSpPr>
            <a:xfrm>
              <a:off x="5924563" y="782083"/>
              <a:ext cx="2595587" cy="1181811"/>
              <a:chOff x="3278649" y="3576839"/>
              <a:chExt cx="2595587" cy="1181811"/>
            </a:xfrm>
          </p:grpSpPr>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78649" y="3576839"/>
                <a:ext cx="1338385" cy="1181811"/>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51906" y="3576990"/>
                <a:ext cx="1222330" cy="1181660"/>
              </a:xfrm>
              <a:prstGeom prst="rect">
                <a:avLst/>
              </a:prstGeom>
            </p:spPr>
          </p:pic>
        </p:grpSp>
      </p:grpSp>
      <p:grpSp>
        <p:nvGrpSpPr>
          <p:cNvPr id="23" name="Group 22"/>
          <p:cNvGrpSpPr/>
          <p:nvPr/>
        </p:nvGrpSpPr>
        <p:grpSpPr>
          <a:xfrm>
            <a:off x="395499" y="1380924"/>
            <a:ext cx="5030044" cy="3043640"/>
            <a:chOff x="653847" y="1541963"/>
            <a:chExt cx="5030044" cy="3043640"/>
          </a:xfrm>
        </p:grpSpPr>
        <p:sp>
          <p:nvSpPr>
            <p:cNvPr id="27" name="Rectangle 26"/>
            <p:cNvSpPr/>
            <p:nvPr/>
          </p:nvSpPr>
          <p:spPr>
            <a:xfrm>
              <a:off x="653847" y="1541963"/>
              <a:ext cx="5030044" cy="3043640"/>
            </a:xfrm>
            <a:prstGeom prst="rect">
              <a:avLst/>
            </a:prstGeom>
            <a:solidFill>
              <a:schemeClr val="tx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fontAlgn="base">
                <a:spcBef>
                  <a:spcPct val="0"/>
                </a:spcBef>
                <a:spcAft>
                  <a:spcPct val="0"/>
                </a:spcAft>
              </a:pPr>
              <a:endParaRPr lang="en-AU" sz="2400" dirty="0">
                <a:solidFill>
                  <a:srgbClr val="005073"/>
                </a:solidFill>
                <a:latin typeface="CiscoSansTT ExtraLight"/>
              </a:endParaRPr>
            </a:p>
          </p:txBody>
        </p:sp>
        <p:pic>
          <p:nvPicPr>
            <p:cNvPr id="28" name="Picture 2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2503" y="1998268"/>
              <a:ext cx="4460447" cy="1299765"/>
            </a:xfrm>
            <a:prstGeom prst="rect">
              <a:avLst/>
            </a:prstGeom>
          </p:spPr>
        </p:pic>
        <p:pic>
          <p:nvPicPr>
            <p:cNvPr id="29" name="Picture 2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72189" y="3419188"/>
              <a:ext cx="1701108" cy="956873"/>
            </a:xfrm>
            <a:prstGeom prst="rect">
              <a:avLst/>
            </a:prstGeom>
          </p:spPr>
        </p:pic>
        <p:pic>
          <p:nvPicPr>
            <p:cNvPr id="32" name="Picture 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19792" y="3489387"/>
              <a:ext cx="2767949" cy="784252"/>
            </a:xfrm>
            <a:prstGeom prst="rect">
              <a:avLst/>
            </a:prstGeom>
          </p:spPr>
        </p:pic>
      </p:grpSp>
      <p:sp>
        <p:nvSpPr>
          <p:cNvPr id="33" name="TextBox 32"/>
          <p:cNvSpPr txBox="1"/>
          <p:nvPr/>
        </p:nvSpPr>
        <p:spPr>
          <a:xfrm>
            <a:off x="1625600" y="1477526"/>
            <a:ext cx="2474029" cy="318100"/>
          </a:xfrm>
          <a:prstGeom prst="rect">
            <a:avLst/>
          </a:prstGeom>
          <a:noFill/>
        </p:spPr>
        <p:txBody>
          <a:bodyPr wrap="square" rtlCol="0">
            <a:spAutoFit/>
          </a:bodyPr>
          <a:lstStyle/>
          <a:p>
            <a:pPr algn="ctr" defTabSz="609585" fontAlgn="base">
              <a:spcBef>
                <a:spcPct val="0"/>
              </a:spcBef>
              <a:spcAft>
                <a:spcPct val="0"/>
              </a:spcAft>
              <a:defRPr/>
            </a:pPr>
            <a:r>
              <a:rPr lang="en-AU" sz="1467" b="1" dirty="0">
                <a:solidFill>
                  <a:srgbClr val="005073">
                    <a:lumMod val="75000"/>
                  </a:srgbClr>
                </a:solidFill>
                <a:latin typeface="CiscoSansTT ExtraLight"/>
                <a:ea typeface="ＭＳ Ｐゴシック" charset="0"/>
              </a:rPr>
              <a:t>Web Banners  </a:t>
            </a:r>
          </a:p>
        </p:txBody>
      </p:sp>
      <p:sp>
        <p:nvSpPr>
          <p:cNvPr id="30" name="TextBox 29">
            <a:extLst>
              <a:ext uri="{FF2B5EF4-FFF2-40B4-BE49-F238E27FC236}">
                <a16:creationId xmlns:a16="http://schemas.microsoft.com/office/drawing/2014/main" id="{57AFA3C3-2E8C-5C4C-863D-312514D2A8D2}"/>
              </a:ext>
            </a:extLst>
          </p:cNvPr>
          <p:cNvSpPr txBox="1"/>
          <p:nvPr/>
        </p:nvSpPr>
        <p:spPr>
          <a:xfrm>
            <a:off x="5029200" y="187272"/>
            <a:ext cx="6300956" cy="369332"/>
          </a:xfrm>
          <a:prstGeom prst="rect">
            <a:avLst/>
          </a:prstGeom>
          <a:noFill/>
        </p:spPr>
        <p:txBody>
          <a:bodyPr wrap="none" rtlCol="0">
            <a:spAutoFit/>
          </a:bodyPr>
          <a:lstStyle/>
          <a:p>
            <a:r>
              <a:rPr lang="en-US" dirty="0"/>
              <a:t>https://</a:t>
            </a:r>
            <a:r>
              <a:rPr lang="en-US" dirty="0" err="1"/>
              <a:t>www.cisco.com</a:t>
            </a:r>
            <a:r>
              <a:rPr lang="en-US" dirty="0"/>
              <a:t>/c/m/</a:t>
            </a:r>
            <a:r>
              <a:rPr lang="en-US" dirty="0" err="1"/>
              <a:t>en_sg</a:t>
            </a:r>
            <a:r>
              <a:rPr lang="en-US" dirty="0"/>
              <a:t>/partners/women-rock-</a:t>
            </a:r>
            <a:r>
              <a:rPr lang="en-US" dirty="0" err="1"/>
              <a:t>it.html</a:t>
            </a:r>
            <a:endParaRPr lang="en-US" dirty="0">
              <a:latin typeface="+mn-lt"/>
            </a:endParaRPr>
          </a:p>
        </p:txBody>
      </p:sp>
    </p:spTree>
    <p:extLst>
      <p:ext uri="{BB962C8B-B14F-4D97-AF65-F5344CB8AC3E}">
        <p14:creationId xmlns:p14="http://schemas.microsoft.com/office/powerpoint/2010/main" val="2577496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F49235-72CE-4D15-9F40-63DEAC00F43A}"/>
              </a:ext>
            </a:extLst>
          </p:cNvPr>
          <p:cNvSpPr/>
          <p:nvPr/>
        </p:nvSpPr>
        <p:spPr>
          <a:xfrm>
            <a:off x="0" y="226243"/>
            <a:ext cx="12192000" cy="11217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5073"/>
              </a:solidFill>
              <a:effectLst/>
              <a:uLnTx/>
              <a:uFillTx/>
              <a:latin typeface="CiscoSansTT ExtraLight"/>
              <a:ea typeface="+mn-ea"/>
              <a:cs typeface="+mn-cs"/>
            </a:endParaRPr>
          </a:p>
        </p:txBody>
      </p:sp>
      <p:sp>
        <p:nvSpPr>
          <p:cNvPr id="774" name="Shape 774"/>
          <p:cNvSpPr/>
          <p:nvPr/>
        </p:nvSpPr>
        <p:spPr>
          <a:xfrm>
            <a:off x="434821" y="401262"/>
            <a:ext cx="11757179" cy="507703"/>
          </a:xfrm>
          <a:prstGeom prst="rect">
            <a:avLst/>
          </a:prstGeom>
          <a:ln w="12700">
            <a:miter lim="400000"/>
          </a:ln>
          <a:effectLst>
            <a:outerShdw sx="0" sy="0" rotWithShape="0">
              <a:scrgbClr r="0" g="0" b="0"/>
            </a:outerShdw>
          </a:effectLst>
          <a:extLst>
            <a:ext uri="{C572A759-6A51-4108-AA02-DFA0A04FC94B}">
              <ma14:wrappingTextBoxFlag xmlns="" xmlns:ma14="http://schemas.microsoft.com/office/mac/drawingml/2011/main" val="1"/>
            </a:ext>
            <a:ext uri="{E45631CC-5BF2-4c18-A39C-3461C7D3F71A}">
              <a14:hiddenSp3d xmlns="" xmlns:a14="http://schemas.microsoft.com/office/drawing/2010/main"/>
            </a:ext>
          </a:extLst>
        </p:spPr>
        <p:txBody>
          <a:bodyPr wrap="square" lIns="22848" tIns="45720" rIns="22848" bIns="45720">
            <a:noAutofit/>
          </a:bodyPr>
          <a:lstStyle>
            <a:lvl1pPr>
              <a:defRPr sz="5400">
                <a:solidFill>
                  <a:srgbClr val="FFFFFF"/>
                </a:solidFill>
              </a:defRPr>
            </a:lvl1pPr>
          </a:lstStyle>
          <a:p>
            <a:pPr>
              <a:defRPr sz="3600">
                <a:solidFill>
                  <a:srgbClr val="737572"/>
                </a:solidFill>
              </a:defRPr>
            </a:pPr>
            <a:r>
              <a:rPr lang="en-AU" sz="2800" dirty="0">
                <a:solidFill>
                  <a:schemeClr val="bg1">
                    <a:lumMod val="75000"/>
                  </a:schemeClr>
                </a:solidFill>
                <a:latin typeface="CiscoSansTT Heavy" panose="020B0903020201020303" pitchFamily="34" charset="0"/>
                <a:cs typeface="CiscoSansTT Heavy" panose="020B0903020201020303" pitchFamily="34" charset="0"/>
              </a:rPr>
              <a:t>Women Rock-IT Guide on Organising On-Campus Events</a:t>
            </a:r>
            <a:endParaRPr lang="en-AU" sz="2800" dirty="0">
              <a:solidFill>
                <a:schemeClr val="tx1"/>
              </a:solidFill>
              <a:latin typeface="CiscoSansTT Heavy" panose="020B0903020201020303" pitchFamily="34" charset="0"/>
              <a:cs typeface="CiscoSansTT Heavy" panose="020B0903020201020303" pitchFamily="34" charset="0"/>
            </a:endParaRPr>
          </a:p>
          <a:p>
            <a:pPr>
              <a:defRPr sz="3600">
                <a:solidFill>
                  <a:srgbClr val="737572"/>
                </a:solidFill>
              </a:defRPr>
            </a:pPr>
            <a:r>
              <a:rPr lang="en-US" sz="1800" dirty="0">
                <a:solidFill>
                  <a:schemeClr val="tx1"/>
                </a:solidFill>
                <a:latin typeface="+mj-lt"/>
                <a:cs typeface="CiscoSansTT Heavy" panose="020B0903020201020303" pitchFamily="34" charset="0"/>
                <a:hlinkClick r:id="rId3">
                  <a:extLst>
                    <a:ext uri="{A12FA001-AC4F-418D-AE19-62706E023703}">
                      <ahyp:hlinkClr xmlns:ahyp="http://schemas.microsoft.com/office/drawing/2018/hyperlinkcolor" val="tx"/>
                    </a:ext>
                  </a:extLst>
                </a:hlinkClick>
              </a:rPr>
              <a:t>https://www.cisco.com/c/m/en_sg/partners/women-rock-it/ebook/index.html</a:t>
            </a:r>
            <a:r>
              <a:rPr lang="en-US" sz="1800" dirty="0">
                <a:solidFill>
                  <a:schemeClr val="tx1"/>
                </a:solidFill>
                <a:latin typeface="+mj-lt"/>
                <a:cs typeface="CiscoSansTT Heavy" panose="020B0903020201020303" pitchFamily="34" charset="0"/>
              </a:rPr>
              <a:t> </a:t>
            </a:r>
            <a:endParaRPr sz="1800" dirty="0">
              <a:solidFill>
                <a:schemeClr val="tx1"/>
              </a:solidFill>
              <a:latin typeface="+mj-lt"/>
              <a:cs typeface="CiscoSansTT Heavy" panose="020B0903020201020303" pitchFamily="34" charset="0"/>
            </a:endParaRPr>
          </a:p>
        </p:txBody>
      </p:sp>
      <p:pic>
        <p:nvPicPr>
          <p:cNvPr id="10" name="Picture 9" descr="Text&#10;&#10;Description automatically generated">
            <a:extLst>
              <a:ext uri="{FF2B5EF4-FFF2-40B4-BE49-F238E27FC236}">
                <a16:creationId xmlns:a16="http://schemas.microsoft.com/office/drawing/2014/main" id="{C92A810C-04E9-4926-81E6-BC01DD203F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31881" y="1502159"/>
            <a:ext cx="9196370" cy="5178975"/>
          </a:xfrm>
          <a:prstGeom prst="rect">
            <a:avLst/>
          </a:prstGeom>
        </p:spPr>
      </p:pic>
    </p:spTree>
    <p:extLst>
      <p:ext uri="{BB962C8B-B14F-4D97-AF65-F5344CB8AC3E}">
        <p14:creationId xmlns:p14="http://schemas.microsoft.com/office/powerpoint/2010/main" val="232664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hlinkClick r:id="rId2"/>
            <a:extLst>
              <a:ext uri="{FF2B5EF4-FFF2-40B4-BE49-F238E27FC236}">
                <a16:creationId xmlns:a16="http://schemas.microsoft.com/office/drawing/2014/main" id="{7B799F09-51D8-4452-A3D1-AC8EE4D4E7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19940"/>
            <a:ext cx="12192000" cy="3638061"/>
          </a:xfrm>
          <a:prstGeom prst="rect">
            <a:avLst/>
          </a:prstGeom>
        </p:spPr>
      </p:pic>
      <p:sp>
        <p:nvSpPr>
          <p:cNvPr id="8" name="Title 2">
            <a:extLst>
              <a:ext uri="{FF2B5EF4-FFF2-40B4-BE49-F238E27FC236}">
                <a16:creationId xmlns:a16="http://schemas.microsoft.com/office/drawing/2014/main" id="{CF6F683C-F14C-4BCC-9863-81FA936A8BCE}"/>
              </a:ext>
            </a:extLst>
          </p:cNvPr>
          <p:cNvSpPr>
            <a:spLocks noGrp="1"/>
          </p:cNvSpPr>
          <p:nvPr>
            <p:ph type="title" idx="4294967295"/>
          </p:nvPr>
        </p:nvSpPr>
        <p:spPr>
          <a:xfrm>
            <a:off x="499731" y="239565"/>
            <a:ext cx="11229975" cy="974725"/>
          </a:xfrm>
        </p:spPr>
        <p:txBody>
          <a:bodyPr/>
          <a:lstStyle/>
          <a:p>
            <a:r>
              <a:rPr lang="en-AU" dirty="0">
                <a:solidFill>
                  <a:schemeClr val="bg2"/>
                </a:solidFill>
                <a:latin typeface="CiscoSansTT Heavy" panose="020B0903020201020303" pitchFamily="34" charset="0"/>
                <a:cs typeface="CiscoSansTT Heavy" panose="020B0903020201020303" pitchFamily="34" charset="0"/>
              </a:rPr>
              <a:t>Talent Bridge Program</a:t>
            </a:r>
          </a:p>
        </p:txBody>
      </p:sp>
      <p:sp>
        <p:nvSpPr>
          <p:cNvPr id="9" name="TextBox 8">
            <a:extLst>
              <a:ext uri="{FF2B5EF4-FFF2-40B4-BE49-F238E27FC236}">
                <a16:creationId xmlns:a16="http://schemas.microsoft.com/office/drawing/2014/main" id="{2C71BA7B-4153-4C21-9EBF-0F312FBDC80D}"/>
              </a:ext>
            </a:extLst>
          </p:cNvPr>
          <p:cNvSpPr txBox="1"/>
          <p:nvPr/>
        </p:nvSpPr>
        <p:spPr>
          <a:xfrm>
            <a:off x="480998" y="924687"/>
            <a:ext cx="11408809" cy="1980286"/>
          </a:xfrm>
          <a:prstGeom prst="rect">
            <a:avLst/>
          </a:prstGeom>
          <a:noFill/>
        </p:spPr>
        <p:txBody>
          <a:bodyPr wrap="square" rtlCol="0">
            <a:spAutoFit/>
          </a:bodyPr>
          <a:lstStyle/>
          <a:p>
            <a:pPr defTabSz="609555" fontAlgn="base">
              <a:spcBef>
                <a:spcPct val="0"/>
              </a:spcBef>
              <a:spcAft>
                <a:spcPct val="0"/>
              </a:spcAft>
              <a:defRPr/>
            </a:pPr>
            <a:r>
              <a:rPr lang="en-US" sz="2400" b="1" dirty="0">
                <a:solidFill>
                  <a:srgbClr val="FBAB18"/>
                </a:solidFill>
                <a:latin typeface="CiscoSansTT ExtraLight"/>
                <a:ea typeface="ＭＳ Ｐゴシック" charset="0"/>
              </a:rPr>
              <a:t>Talent Bridge is our employment program for Cisco Networking Academy</a:t>
            </a:r>
          </a:p>
          <a:p>
            <a:pPr defTabSz="609555" fontAlgn="base">
              <a:spcBef>
                <a:spcPct val="0"/>
              </a:spcBef>
              <a:spcAft>
                <a:spcPct val="0"/>
              </a:spcAft>
              <a:defRPr/>
            </a:pPr>
            <a:endParaRPr lang="en-US" sz="2400" b="1" dirty="0">
              <a:solidFill>
                <a:srgbClr val="FFFFFF"/>
              </a:solidFill>
              <a:latin typeface="CiscoSansTT ExtraLight"/>
              <a:ea typeface="ＭＳ Ｐゴシック" charset="0"/>
            </a:endParaRPr>
          </a:p>
          <a:p>
            <a:pPr defTabSz="609555" fontAlgn="base">
              <a:spcBef>
                <a:spcPct val="0"/>
              </a:spcBef>
              <a:spcAft>
                <a:spcPct val="0"/>
              </a:spcAft>
              <a:defRPr/>
            </a:pPr>
            <a:r>
              <a:rPr lang="en-US" sz="1867" dirty="0">
                <a:solidFill>
                  <a:srgbClr val="FFFFFF"/>
                </a:solidFill>
                <a:latin typeface="CiscoSansTT" panose="020B0503020201020303" pitchFamily="34" charset="0"/>
                <a:ea typeface="ＭＳ Ｐゴシック" charset="0"/>
                <a:cs typeface="CiscoSansTT" panose="020B0503020201020303" pitchFamily="34" charset="0"/>
              </a:rPr>
              <a:t>Talent Bridge connects Cisco and partner employers with world-class Networking Academy talent for the digital economy workforce of the future. The program offers valuable free resources for both employers and students—helping employers find technology-savvy talent and supporting students as they emerge from academic learning to begin their careers</a:t>
            </a:r>
            <a:r>
              <a:rPr lang="en-US" sz="1867" dirty="0">
                <a:solidFill>
                  <a:srgbClr val="282828"/>
                </a:solidFill>
                <a:latin typeface="CiscoSansTT" panose="020B0503020201020303" pitchFamily="34" charset="0"/>
                <a:ea typeface="ＭＳ Ｐゴシック" charset="0"/>
                <a:cs typeface="CiscoSansTT" panose="020B0503020201020303" pitchFamily="34" charset="0"/>
              </a:rPr>
              <a:t>.</a:t>
            </a:r>
          </a:p>
        </p:txBody>
      </p:sp>
    </p:spTree>
    <p:extLst>
      <p:ext uri="{BB962C8B-B14F-4D97-AF65-F5344CB8AC3E}">
        <p14:creationId xmlns:p14="http://schemas.microsoft.com/office/powerpoint/2010/main" val="41825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8C34CA-240A-A849-BF34-F4952AC0082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84465"/>
            <a:ext cx="12192001" cy="1945467"/>
          </a:xfrm>
          <a:prstGeom prst="rect">
            <a:avLst/>
          </a:prstGeom>
        </p:spPr>
      </p:pic>
      <p:pic>
        <p:nvPicPr>
          <p:cNvPr id="6" name="Picture 5">
            <a:extLst>
              <a:ext uri="{FF2B5EF4-FFF2-40B4-BE49-F238E27FC236}">
                <a16:creationId xmlns:a16="http://schemas.microsoft.com/office/drawing/2014/main" id="{F1DB99E3-76C8-054F-B965-1B4ABA6EB57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944279" y="312501"/>
            <a:ext cx="5424463" cy="1489395"/>
          </a:xfrm>
          <a:prstGeom prst="rect">
            <a:avLst/>
          </a:prstGeom>
          <a:ln>
            <a:noFill/>
          </a:ln>
          <a:effectLst/>
        </p:spPr>
      </p:pic>
      <p:sp>
        <p:nvSpPr>
          <p:cNvPr id="7" name="Title 2">
            <a:extLst>
              <a:ext uri="{FF2B5EF4-FFF2-40B4-BE49-F238E27FC236}">
                <a16:creationId xmlns:a16="http://schemas.microsoft.com/office/drawing/2014/main" id="{053CB07E-593D-C345-84F0-44642B7216AB}"/>
              </a:ext>
            </a:extLst>
          </p:cNvPr>
          <p:cNvSpPr txBox="1">
            <a:spLocks/>
          </p:cNvSpPr>
          <p:nvPr/>
        </p:nvSpPr>
        <p:spPr bwMode="auto">
          <a:xfrm>
            <a:off x="509792" y="2093728"/>
            <a:ext cx="11207288" cy="103993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3733" kern="1200">
                <a:solidFill>
                  <a:schemeClr val="tx2"/>
                </a:solidFill>
                <a:latin typeface="+mj-lt"/>
                <a:ea typeface="ＭＳ Ｐゴシック" charset="0"/>
                <a:cs typeface="CiscoSans"/>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cs typeface="CiscoSans" pitchFamily="34"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defTabSz="912216"/>
            <a:br>
              <a:rPr lang="en-US" sz="4000" b="1" dirty="0">
                <a:solidFill>
                  <a:srgbClr val="0D274D"/>
                </a:solidFill>
                <a:latin typeface="CiscoSansTT ExtraLight"/>
                <a:ea typeface="ＭＳ Ｐゴシック" pitchFamily="34" charset="-128"/>
              </a:rPr>
            </a:br>
            <a:r>
              <a:rPr lang="en-US" sz="3100" b="1" dirty="0">
                <a:solidFill>
                  <a:srgbClr val="0D274D"/>
                </a:solidFill>
                <a:latin typeface="CiscoSansTT ExtraLight"/>
              </a:rPr>
              <a:t>Cisco Networking Academy invests in your </a:t>
            </a:r>
            <a:r>
              <a:rPr lang="en-US" sz="3100" b="1" dirty="0">
                <a:solidFill>
                  <a:srgbClr val="0D274D"/>
                </a:solidFill>
                <a:latin typeface="CiscoSansTT Heavy" panose="020B0903020201020303" pitchFamily="34" charset="0"/>
                <a:cs typeface="CiscoSansTT Heavy" panose="020B0903020201020303" pitchFamily="34" charset="0"/>
              </a:rPr>
              <a:t>professional development </a:t>
            </a:r>
            <a:r>
              <a:rPr lang="en-US" sz="3100" b="1" dirty="0">
                <a:solidFill>
                  <a:srgbClr val="0D274D"/>
                </a:solidFill>
                <a:latin typeface="CiscoSansTT ExtraLight"/>
              </a:rPr>
              <a:t>the way no other industry program does </a:t>
            </a:r>
            <a:br>
              <a:rPr lang="en-US" sz="3100" b="1" dirty="0">
                <a:solidFill>
                  <a:srgbClr val="0D274D"/>
                </a:solidFill>
                <a:latin typeface="CiscoSansTT ExtraLight"/>
              </a:rPr>
            </a:br>
            <a:endParaRPr lang="en-US" sz="3100" b="1" dirty="0">
              <a:solidFill>
                <a:srgbClr val="0D274D"/>
              </a:solidFill>
              <a:latin typeface="CiscoSansTT ExtraLight"/>
            </a:endParaRPr>
          </a:p>
        </p:txBody>
      </p:sp>
      <p:sp>
        <p:nvSpPr>
          <p:cNvPr id="8" name="Rectangle 7">
            <a:extLst>
              <a:ext uri="{FF2B5EF4-FFF2-40B4-BE49-F238E27FC236}">
                <a16:creationId xmlns:a16="http://schemas.microsoft.com/office/drawing/2014/main" id="{0F379BB4-0EA5-C645-88D9-66B1B3C44F54}"/>
              </a:ext>
            </a:extLst>
          </p:cNvPr>
          <p:cNvSpPr/>
          <p:nvPr/>
        </p:nvSpPr>
        <p:spPr>
          <a:xfrm>
            <a:off x="533401" y="3685777"/>
            <a:ext cx="5171529" cy="923330"/>
          </a:xfrm>
          <a:prstGeom prst="rect">
            <a:avLst/>
          </a:prstGeom>
        </p:spPr>
        <p:txBody>
          <a:bodyPr wrap="square">
            <a:spAutoFit/>
          </a:bodyPr>
          <a:lstStyle/>
          <a:p>
            <a:pPr defTabSz="914354"/>
            <a:r>
              <a:rPr lang="en-US" dirty="0">
                <a:solidFill>
                  <a:srgbClr val="0D274D"/>
                </a:solidFill>
                <a:latin typeface="CiscoSansTT" panose="020B0503020201020303" pitchFamily="34" charset="0"/>
                <a:ea typeface="ＭＳ Ｐゴシック" charset="0"/>
                <a:cs typeface="CiscoSansTT" panose="020B0503020201020303" pitchFamily="34" charset="0"/>
              </a:rPr>
              <a:t>Attend</a:t>
            </a:r>
            <a:r>
              <a:rPr lang="en-US" dirty="0">
                <a:solidFill>
                  <a:srgbClr val="0D274D"/>
                </a:solidFill>
                <a:latin typeface="CiscoSansTT ExtraLight"/>
                <a:ea typeface="ＭＳ Ｐゴシック" charset="0"/>
                <a:cs typeface="CiscoSansTT" panose="020B0503020201020303" pitchFamily="34" charset="0"/>
              </a:rPr>
              <a:t> </a:t>
            </a:r>
            <a:r>
              <a:rPr lang="en-US" b="1" dirty="0">
                <a:solidFill>
                  <a:srgbClr val="FFFFFF"/>
                </a:solidFill>
                <a:latin typeface="CiscoSansTT" panose="020B0503020201020303" pitchFamily="34" charset="0"/>
                <a:ea typeface="ＭＳ Ｐゴシック" charset="0"/>
                <a:cs typeface="CiscoSansTT" panose="020B0503020201020303" pitchFamily="34" charset="0"/>
              </a:rPr>
              <a:t>free sessions </a:t>
            </a:r>
            <a:r>
              <a:rPr lang="en-US" dirty="0">
                <a:solidFill>
                  <a:srgbClr val="0D274D"/>
                </a:solidFill>
                <a:latin typeface="CiscoSansTT" panose="020B0503020201020303" pitchFamily="34" charset="0"/>
                <a:ea typeface="ＭＳ Ｐゴシック" charset="0"/>
                <a:cs typeface="CiscoSansTT" panose="020B0503020201020303" pitchFamily="34" charset="0"/>
              </a:rPr>
              <a:t>to learn the latest about the program and </a:t>
            </a:r>
            <a:r>
              <a:rPr lang="en-AU" dirty="0">
                <a:solidFill>
                  <a:srgbClr val="0D274D"/>
                </a:solidFill>
                <a:latin typeface="CiscoSansTT" panose="020B0503020201020303" pitchFamily="34" charset="0"/>
                <a:ea typeface="ＭＳ Ｐゴシック" charset="0"/>
                <a:cs typeface="CiscoSansTT" panose="020B0503020201020303" pitchFamily="34" charset="0"/>
              </a:rPr>
              <a:t>to gain knowledge and skills beyond course content! </a:t>
            </a:r>
          </a:p>
        </p:txBody>
      </p:sp>
      <p:pic>
        <p:nvPicPr>
          <p:cNvPr id="9" name="Picture 8">
            <a:extLst>
              <a:ext uri="{FF2B5EF4-FFF2-40B4-BE49-F238E27FC236}">
                <a16:creationId xmlns:a16="http://schemas.microsoft.com/office/drawing/2014/main" id="{F3293E36-4E89-6543-ABBA-4ADC959E7F2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83369" y="3283466"/>
            <a:ext cx="5040312" cy="2787957"/>
          </a:xfrm>
          <a:prstGeom prst="flowChartAlternateProcess">
            <a:avLst/>
          </a:prstGeom>
        </p:spPr>
      </p:pic>
      <p:sp>
        <p:nvSpPr>
          <p:cNvPr id="15" name="Alternate Process 14">
            <a:extLst>
              <a:ext uri="{FF2B5EF4-FFF2-40B4-BE49-F238E27FC236}">
                <a16:creationId xmlns:a16="http://schemas.microsoft.com/office/drawing/2014/main" id="{7463C81C-1320-F342-B69B-1981B8F02156}"/>
              </a:ext>
            </a:extLst>
          </p:cNvPr>
          <p:cNvSpPr/>
          <p:nvPr/>
        </p:nvSpPr>
        <p:spPr>
          <a:xfrm>
            <a:off x="1947127" y="5460479"/>
            <a:ext cx="3757803" cy="556039"/>
          </a:xfrm>
          <a:prstGeom prst="flowChartAlternateProcess">
            <a:avLst/>
          </a:prstGeom>
          <a:gradFill>
            <a:gsLst>
              <a:gs pos="100000">
                <a:srgbClr val="0D274D"/>
              </a:gs>
              <a:gs pos="10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354"/>
            <a:r>
              <a:rPr lang="en-US" sz="1333" dirty="0">
                <a:solidFill>
                  <a:srgbClr val="FFFFFF"/>
                </a:solidFill>
                <a:latin typeface="CiscoSansTT ExtraLight"/>
                <a:hlinkClick r:id="rId6"/>
              </a:rPr>
              <a:t>https://www.netacad.com/portal/resources/professional-development/ipd-week</a:t>
            </a:r>
            <a:r>
              <a:rPr lang="en-US" sz="1333" dirty="0">
                <a:solidFill>
                  <a:srgbClr val="FFFFFF"/>
                </a:solidFill>
                <a:latin typeface="CiscoSansTT ExtraLight"/>
              </a:rPr>
              <a:t> </a:t>
            </a:r>
            <a:endParaRPr lang="en-US" sz="1333" dirty="0">
              <a:solidFill>
                <a:srgbClr val="005073"/>
              </a:solidFill>
              <a:latin typeface="CiscoSansTT ExtraLight"/>
            </a:endParaRPr>
          </a:p>
        </p:txBody>
      </p:sp>
      <p:sp>
        <p:nvSpPr>
          <p:cNvPr id="13" name="TextBox 12">
            <a:extLst>
              <a:ext uri="{FF2B5EF4-FFF2-40B4-BE49-F238E27FC236}">
                <a16:creationId xmlns:a16="http://schemas.microsoft.com/office/drawing/2014/main" id="{104CB250-27FD-4645-B753-AA545B7CD77D}"/>
              </a:ext>
            </a:extLst>
          </p:cNvPr>
          <p:cNvSpPr txBox="1"/>
          <p:nvPr/>
        </p:nvSpPr>
        <p:spPr>
          <a:xfrm>
            <a:off x="3743921" y="1057199"/>
            <a:ext cx="3741401" cy="461665"/>
          </a:xfrm>
          <a:prstGeom prst="rect">
            <a:avLst/>
          </a:prstGeom>
          <a:noFill/>
        </p:spPr>
        <p:txBody>
          <a:bodyPr wrap="square" rtlCol="0">
            <a:spAutoFit/>
          </a:bodyPr>
          <a:lstStyle/>
          <a:p>
            <a:pPr defTabSz="914354"/>
            <a:r>
              <a:rPr lang="en-US" sz="2400" dirty="0">
                <a:solidFill>
                  <a:srgbClr val="FFFFFF"/>
                </a:solidFill>
                <a:latin typeface="CiscoSansTT Thin" panose="020B0203020201020303" pitchFamily="34" charset="0"/>
                <a:ea typeface="ＭＳ Ｐゴシック" pitchFamily="34" charset="-128"/>
                <a:cs typeface="CiscoSansTT Thin" panose="020B0203020201020303" pitchFamily="34" charset="0"/>
              </a:rPr>
              <a:t>#LearningNeverStops</a:t>
            </a:r>
            <a:endParaRPr lang="en-US" sz="2800" dirty="0">
              <a:solidFill>
                <a:srgbClr val="FFFFFF"/>
              </a:solidFill>
              <a:latin typeface="CiscoSansTT ExtraLight"/>
              <a:ea typeface="ＭＳ Ｐゴシック" charset="0"/>
            </a:endParaRPr>
          </a:p>
        </p:txBody>
      </p:sp>
      <p:sp>
        <p:nvSpPr>
          <p:cNvPr id="14" name="TextBox 13">
            <a:extLst>
              <a:ext uri="{FF2B5EF4-FFF2-40B4-BE49-F238E27FC236}">
                <a16:creationId xmlns:a16="http://schemas.microsoft.com/office/drawing/2014/main" id="{CBD4C587-5022-994E-8D4C-5AD2418E5FD2}"/>
              </a:ext>
            </a:extLst>
          </p:cNvPr>
          <p:cNvSpPr txBox="1"/>
          <p:nvPr/>
        </p:nvSpPr>
        <p:spPr>
          <a:xfrm>
            <a:off x="3743920" y="84466"/>
            <a:ext cx="5033963" cy="1200329"/>
          </a:xfrm>
          <a:prstGeom prst="rect">
            <a:avLst/>
          </a:prstGeom>
          <a:noFill/>
        </p:spPr>
        <p:txBody>
          <a:bodyPr wrap="square" rtlCol="0">
            <a:spAutoFit/>
          </a:bodyPr>
          <a:lstStyle/>
          <a:p>
            <a:pPr defTabSz="914354"/>
            <a:r>
              <a:rPr lang="en-US" sz="7200" b="1" dirty="0">
                <a:solidFill>
                  <a:srgbClr val="FFFFFF"/>
                </a:solidFill>
                <a:latin typeface="CiscoSansTT" panose="020B0503020201020303" pitchFamily="34" charset="0"/>
                <a:ea typeface="ＭＳ Ｐゴシック" charset="0"/>
                <a:cs typeface="CiscoSansTT" panose="020B0503020201020303" pitchFamily="34" charset="0"/>
              </a:rPr>
              <a:t>IPD </a:t>
            </a:r>
            <a:r>
              <a:rPr lang="en-US" sz="4400" dirty="0">
                <a:solidFill>
                  <a:srgbClr val="00B0F0"/>
                </a:solidFill>
                <a:latin typeface="CiscoSansTT" panose="020B0503020201020303" pitchFamily="34" charset="0"/>
                <a:ea typeface="ＭＳ Ｐゴシック" charset="0"/>
                <a:cs typeface="CiscoSansTT" panose="020B0503020201020303" pitchFamily="34" charset="0"/>
              </a:rPr>
              <a:t>Program</a:t>
            </a:r>
            <a:endParaRPr lang="en-US" sz="4800" dirty="0">
              <a:solidFill>
                <a:srgbClr val="00B0F0"/>
              </a:solidFill>
              <a:latin typeface="CiscoSansTT" panose="020B0503020201020303" pitchFamily="34" charset="0"/>
              <a:ea typeface="ＭＳ Ｐゴシック" charset="0"/>
              <a:cs typeface="CiscoSansTT" panose="020B0503020201020303" pitchFamily="34" charset="0"/>
            </a:endParaRPr>
          </a:p>
        </p:txBody>
      </p:sp>
      <p:pic>
        <p:nvPicPr>
          <p:cNvPr id="3" name="Picture 2">
            <a:extLst>
              <a:ext uri="{FF2B5EF4-FFF2-40B4-BE49-F238E27FC236}">
                <a16:creationId xmlns:a16="http://schemas.microsoft.com/office/drawing/2014/main" id="{B30E9D49-020F-D849-9160-F881E41E6E45}"/>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33400" y="5080867"/>
            <a:ext cx="1270000" cy="12700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16917260-CBBD-4331-9651-51E6812A7F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79395" y="6387615"/>
            <a:ext cx="1485014" cy="342060"/>
          </a:xfrm>
          <a:prstGeom prst="rect">
            <a:avLst/>
          </a:prstGeom>
        </p:spPr>
      </p:pic>
    </p:spTree>
    <p:extLst>
      <p:ext uri="{BB962C8B-B14F-4D97-AF65-F5344CB8AC3E}">
        <p14:creationId xmlns:p14="http://schemas.microsoft.com/office/powerpoint/2010/main" val="2377899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F7048A-F9D1-405D-A07D-0460E53E8B4C}"/>
              </a:ext>
            </a:extLst>
          </p:cNvPr>
          <p:cNvSpPr>
            <a:spLocks noGrp="1"/>
          </p:cNvSpPr>
          <p:nvPr>
            <p:ph type="title"/>
          </p:nvPr>
        </p:nvSpPr>
        <p:spPr>
          <a:xfrm>
            <a:off x="1290699" y="916999"/>
            <a:ext cx="4148567" cy="666705"/>
          </a:xfrm>
        </p:spPr>
        <p:txBody>
          <a:bodyPr/>
          <a:lstStyle/>
          <a:p>
            <a:r>
              <a:rPr lang="en-AU" dirty="0">
                <a:latin typeface="CiscoSansTT Heavy" panose="020B0903020201020303" pitchFamily="34" charset="0"/>
                <a:cs typeface="CiscoSansTT Heavy" panose="020B0903020201020303" pitchFamily="34" charset="0"/>
              </a:rPr>
              <a:t>Stay Connected</a:t>
            </a:r>
          </a:p>
        </p:txBody>
      </p:sp>
      <p:sp>
        <p:nvSpPr>
          <p:cNvPr id="10" name="TextBox 9">
            <a:extLst>
              <a:ext uri="{FF2B5EF4-FFF2-40B4-BE49-F238E27FC236}">
                <a16:creationId xmlns:a16="http://schemas.microsoft.com/office/drawing/2014/main" id="{C81B7351-6EA6-455B-B7F6-3D1955E058D0}"/>
              </a:ext>
            </a:extLst>
          </p:cNvPr>
          <p:cNvSpPr txBox="1"/>
          <p:nvPr/>
        </p:nvSpPr>
        <p:spPr>
          <a:xfrm>
            <a:off x="1291471" y="1571165"/>
            <a:ext cx="5844619" cy="2308324"/>
          </a:xfrm>
          <a:prstGeom prst="rect">
            <a:avLst/>
          </a:prstGeom>
          <a:noFill/>
        </p:spPr>
        <p:txBody>
          <a:bodyPr wrap="square" rtlCol="0">
            <a:spAutoFit/>
          </a:bodyPr>
          <a:lstStyle/>
          <a:p>
            <a:r>
              <a:rPr lang="en-AU" dirty="0">
                <a:latin typeface="+mn-lt"/>
              </a:rPr>
              <a:t>With us through our partner, instructors and student </a:t>
            </a:r>
            <a:r>
              <a:rPr lang="en-AU" dirty="0">
                <a:latin typeface="CiscoSansTT Heavy" panose="020B0903020201020303" pitchFamily="34" charset="0"/>
                <a:cs typeface="CiscoSansTT Heavy" panose="020B0903020201020303" pitchFamily="34" charset="0"/>
              </a:rPr>
              <a:t>monthly and quarterly newsletters</a:t>
            </a:r>
            <a:r>
              <a:rPr lang="en-AU" dirty="0">
                <a:latin typeface="+mn-lt"/>
              </a:rPr>
              <a:t>.  </a:t>
            </a:r>
            <a:endParaRPr lang="en-AU" dirty="0"/>
          </a:p>
          <a:p>
            <a:endParaRPr lang="en-AU" dirty="0">
              <a:latin typeface="+mn-lt"/>
            </a:endParaRPr>
          </a:p>
          <a:p>
            <a:r>
              <a:rPr lang="en-AU" dirty="0"/>
              <a:t>Our newsletters are translated into </a:t>
            </a:r>
            <a:r>
              <a:rPr lang="en-AU" dirty="0">
                <a:latin typeface="+mn-lt"/>
              </a:rPr>
              <a:t>English, French, Russian and Spanish. </a:t>
            </a:r>
          </a:p>
          <a:p>
            <a:endParaRPr lang="en-AU" dirty="0"/>
          </a:p>
          <a:p>
            <a:r>
              <a:rPr lang="en-AU" dirty="0">
                <a:latin typeface="+mn-lt"/>
              </a:rPr>
              <a:t>To </a:t>
            </a:r>
            <a:r>
              <a:rPr lang="en-AU" dirty="0">
                <a:latin typeface="CiscoSansTT Heavy" panose="020B0903020201020303" pitchFamily="34" charset="0"/>
                <a:cs typeface="CiscoSansTT Heavy" panose="020B0903020201020303" pitchFamily="34" charset="0"/>
              </a:rPr>
              <a:t>receive our newsletters, please opt in </a:t>
            </a:r>
            <a:r>
              <a:rPr lang="en-AU" dirty="0"/>
              <a:t>to hear from us.</a:t>
            </a:r>
            <a:endParaRPr lang="en-AU" dirty="0">
              <a:latin typeface="+mn-lt"/>
            </a:endParaRPr>
          </a:p>
        </p:txBody>
      </p:sp>
      <p:grpSp>
        <p:nvGrpSpPr>
          <p:cNvPr id="12" name="Group 11">
            <a:extLst>
              <a:ext uri="{FF2B5EF4-FFF2-40B4-BE49-F238E27FC236}">
                <a16:creationId xmlns:a16="http://schemas.microsoft.com/office/drawing/2014/main" id="{38951898-CA8C-46D5-8532-DB3AD6E1455D}"/>
              </a:ext>
            </a:extLst>
          </p:cNvPr>
          <p:cNvGrpSpPr/>
          <p:nvPr/>
        </p:nvGrpSpPr>
        <p:grpSpPr>
          <a:xfrm rot="5400000">
            <a:off x="5106398" y="-449555"/>
            <a:ext cx="1979206" cy="12192000"/>
            <a:chOff x="3677121" y="-122905"/>
            <a:chExt cx="1786335" cy="7101842"/>
          </a:xfrm>
        </p:grpSpPr>
        <p:sp>
          <p:nvSpPr>
            <p:cNvPr id="13" name="TextBox 12">
              <a:extLst>
                <a:ext uri="{FF2B5EF4-FFF2-40B4-BE49-F238E27FC236}">
                  <a16:creationId xmlns:a16="http://schemas.microsoft.com/office/drawing/2014/main" id="{6B25809D-9673-4A41-9FCD-6BF201933CE1}"/>
                </a:ext>
              </a:extLst>
            </p:cNvPr>
            <p:cNvSpPr txBox="1"/>
            <p:nvPr/>
          </p:nvSpPr>
          <p:spPr>
            <a:xfrm>
              <a:off x="3677121" y="-122903"/>
              <a:ext cx="861971" cy="7101840"/>
            </a:xfrm>
            <a:prstGeom prst="rect">
              <a:avLst/>
            </a:prstGeom>
            <a:solidFill>
              <a:schemeClr val="tx2"/>
            </a:solidFill>
          </p:spPr>
          <p:txBody>
            <a:bodyPr wrap="square" rtlCol="0">
              <a:spAutoFit/>
            </a:bodyPr>
            <a:lstStyle/>
            <a:p>
              <a:endParaRPr lang="en-US" dirty="0">
                <a:latin typeface="+mn-lt"/>
              </a:endParaRPr>
            </a:p>
          </p:txBody>
        </p:sp>
        <p:sp>
          <p:nvSpPr>
            <p:cNvPr id="14" name="TextBox 13">
              <a:extLst>
                <a:ext uri="{FF2B5EF4-FFF2-40B4-BE49-F238E27FC236}">
                  <a16:creationId xmlns:a16="http://schemas.microsoft.com/office/drawing/2014/main" id="{98AD4189-8765-4A4B-BC33-7C3F87355C9D}"/>
                </a:ext>
              </a:extLst>
            </p:cNvPr>
            <p:cNvSpPr txBox="1"/>
            <p:nvPr/>
          </p:nvSpPr>
          <p:spPr>
            <a:xfrm>
              <a:off x="4714907" y="-122904"/>
              <a:ext cx="203444" cy="7101839"/>
            </a:xfrm>
            <a:prstGeom prst="rect">
              <a:avLst/>
            </a:prstGeom>
            <a:solidFill>
              <a:schemeClr val="accent5"/>
            </a:solidFill>
          </p:spPr>
          <p:txBody>
            <a:bodyPr wrap="square" rtlCol="0">
              <a:spAutoFit/>
            </a:bodyPr>
            <a:lstStyle/>
            <a:p>
              <a:endParaRPr lang="en-US" dirty="0">
                <a:latin typeface="+mn-lt"/>
              </a:endParaRPr>
            </a:p>
          </p:txBody>
        </p:sp>
        <p:sp>
          <p:nvSpPr>
            <p:cNvPr id="15" name="TextBox 14">
              <a:extLst>
                <a:ext uri="{FF2B5EF4-FFF2-40B4-BE49-F238E27FC236}">
                  <a16:creationId xmlns:a16="http://schemas.microsoft.com/office/drawing/2014/main" id="{5592F340-AFF5-41DA-BFF2-73463AF180CA}"/>
                </a:ext>
              </a:extLst>
            </p:cNvPr>
            <p:cNvSpPr txBox="1"/>
            <p:nvPr/>
          </p:nvSpPr>
          <p:spPr>
            <a:xfrm>
              <a:off x="4908382" y="-122905"/>
              <a:ext cx="185784" cy="7101839"/>
            </a:xfrm>
            <a:prstGeom prst="rect">
              <a:avLst/>
            </a:prstGeom>
            <a:solidFill>
              <a:schemeClr val="accent6"/>
            </a:solidFill>
          </p:spPr>
          <p:txBody>
            <a:bodyPr wrap="square" rtlCol="0">
              <a:spAutoFit/>
            </a:bodyPr>
            <a:lstStyle/>
            <a:p>
              <a:endParaRPr lang="en-US" dirty="0">
                <a:latin typeface="+mn-lt"/>
              </a:endParaRPr>
            </a:p>
          </p:txBody>
        </p:sp>
        <p:sp>
          <p:nvSpPr>
            <p:cNvPr id="16" name="TextBox 15">
              <a:extLst>
                <a:ext uri="{FF2B5EF4-FFF2-40B4-BE49-F238E27FC236}">
                  <a16:creationId xmlns:a16="http://schemas.microsoft.com/office/drawing/2014/main" id="{254CFA84-25AA-4E29-A823-47CE255479E4}"/>
                </a:ext>
              </a:extLst>
            </p:cNvPr>
            <p:cNvSpPr txBox="1"/>
            <p:nvPr/>
          </p:nvSpPr>
          <p:spPr>
            <a:xfrm>
              <a:off x="5094166" y="-122905"/>
              <a:ext cx="369290" cy="7101839"/>
            </a:xfrm>
            <a:prstGeom prst="rect">
              <a:avLst/>
            </a:prstGeom>
            <a:solidFill>
              <a:schemeClr val="accent2"/>
            </a:solidFill>
          </p:spPr>
          <p:txBody>
            <a:bodyPr wrap="square" rtlCol="0">
              <a:spAutoFit/>
            </a:bodyPr>
            <a:lstStyle/>
            <a:p>
              <a:endParaRPr lang="en-US" dirty="0">
                <a:latin typeface="+mn-lt"/>
              </a:endParaRPr>
            </a:p>
          </p:txBody>
        </p:sp>
      </p:grpSp>
      <p:grpSp>
        <p:nvGrpSpPr>
          <p:cNvPr id="17" name="Group 16">
            <a:extLst>
              <a:ext uri="{FF2B5EF4-FFF2-40B4-BE49-F238E27FC236}">
                <a16:creationId xmlns:a16="http://schemas.microsoft.com/office/drawing/2014/main" id="{48A305B2-6BCF-45EB-BFE5-058A86C87AC7}"/>
              </a:ext>
            </a:extLst>
          </p:cNvPr>
          <p:cNvGrpSpPr>
            <a:grpSpLocks noChangeAspect="1"/>
          </p:cNvGrpSpPr>
          <p:nvPr/>
        </p:nvGrpSpPr>
        <p:grpSpPr>
          <a:xfrm>
            <a:off x="261611" y="309874"/>
            <a:ext cx="916739" cy="805887"/>
            <a:chOff x="534988" y="1249870"/>
            <a:chExt cx="827087" cy="727076"/>
          </a:xfrm>
        </p:grpSpPr>
        <p:sp>
          <p:nvSpPr>
            <p:cNvPr id="18" name="Freeform 5">
              <a:extLst>
                <a:ext uri="{FF2B5EF4-FFF2-40B4-BE49-F238E27FC236}">
                  <a16:creationId xmlns:a16="http://schemas.microsoft.com/office/drawing/2014/main" id="{954C947B-5424-4DC6-8398-874CB799CD91}"/>
                </a:ext>
              </a:extLst>
            </p:cNvPr>
            <p:cNvSpPr>
              <a:spLocks/>
            </p:cNvSpPr>
            <p:nvPr/>
          </p:nvSpPr>
          <p:spPr bwMode="auto">
            <a:xfrm>
              <a:off x="871538" y="1551495"/>
              <a:ext cx="152400" cy="201613"/>
            </a:xfrm>
            <a:custGeom>
              <a:avLst/>
              <a:gdLst>
                <a:gd name="T0" fmla="*/ 58 w 78"/>
                <a:gd name="T1" fmla="*/ 105 h 105"/>
                <a:gd name="T2" fmla="*/ 20 w 78"/>
                <a:gd name="T3" fmla="*/ 105 h 105"/>
                <a:gd name="T4" fmla="*/ 0 w 78"/>
                <a:gd name="T5" fmla="*/ 85 h 105"/>
                <a:gd name="T6" fmla="*/ 0 w 78"/>
                <a:gd name="T7" fmla="*/ 20 h 105"/>
                <a:gd name="T8" fmla="*/ 20 w 78"/>
                <a:gd name="T9" fmla="*/ 0 h 105"/>
                <a:gd name="T10" fmla="*/ 58 w 78"/>
                <a:gd name="T11" fmla="*/ 0 h 105"/>
                <a:gd name="T12" fmla="*/ 78 w 78"/>
                <a:gd name="T13" fmla="*/ 20 h 105"/>
                <a:gd name="T14" fmla="*/ 78 w 78"/>
                <a:gd name="T15" fmla="*/ 85 h 105"/>
                <a:gd name="T16" fmla="*/ 58 w 78"/>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105">
                  <a:moveTo>
                    <a:pt x="58" y="105"/>
                  </a:moveTo>
                  <a:cubicBezTo>
                    <a:pt x="20" y="105"/>
                    <a:pt x="20" y="105"/>
                    <a:pt x="20" y="105"/>
                  </a:cubicBezTo>
                  <a:cubicBezTo>
                    <a:pt x="9" y="105"/>
                    <a:pt x="0" y="96"/>
                    <a:pt x="0" y="85"/>
                  </a:cubicBezTo>
                  <a:cubicBezTo>
                    <a:pt x="0" y="20"/>
                    <a:pt x="0" y="20"/>
                    <a:pt x="0" y="20"/>
                  </a:cubicBezTo>
                  <a:cubicBezTo>
                    <a:pt x="0" y="9"/>
                    <a:pt x="9" y="0"/>
                    <a:pt x="20" y="0"/>
                  </a:cubicBezTo>
                  <a:cubicBezTo>
                    <a:pt x="58" y="0"/>
                    <a:pt x="58" y="0"/>
                    <a:pt x="58" y="0"/>
                  </a:cubicBezTo>
                  <a:cubicBezTo>
                    <a:pt x="69" y="0"/>
                    <a:pt x="78" y="9"/>
                    <a:pt x="78" y="20"/>
                  </a:cubicBezTo>
                  <a:cubicBezTo>
                    <a:pt x="78" y="85"/>
                    <a:pt x="78" y="85"/>
                    <a:pt x="78" y="85"/>
                  </a:cubicBezTo>
                  <a:cubicBezTo>
                    <a:pt x="78" y="96"/>
                    <a:pt x="69" y="105"/>
                    <a:pt x="58" y="105"/>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19" name="Oval 6">
              <a:extLst>
                <a:ext uri="{FF2B5EF4-FFF2-40B4-BE49-F238E27FC236}">
                  <a16:creationId xmlns:a16="http://schemas.microsoft.com/office/drawing/2014/main" id="{8254ED03-2754-46C3-8677-DE71F485F9F6}"/>
                </a:ext>
              </a:extLst>
            </p:cNvPr>
            <p:cNvSpPr>
              <a:spLocks noChangeArrowheads="1"/>
            </p:cNvSpPr>
            <p:nvPr/>
          </p:nvSpPr>
          <p:spPr bwMode="auto">
            <a:xfrm>
              <a:off x="904876" y="1422908"/>
              <a:ext cx="92075" cy="90488"/>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573C615F-5F3D-40DC-B357-8C2D986840B2}"/>
                </a:ext>
              </a:extLst>
            </p:cNvPr>
            <p:cNvSpPr>
              <a:spLocks/>
            </p:cNvSpPr>
            <p:nvPr/>
          </p:nvSpPr>
          <p:spPr bwMode="auto">
            <a:xfrm>
              <a:off x="712788" y="1249870"/>
              <a:ext cx="106363" cy="100013"/>
            </a:xfrm>
            <a:custGeom>
              <a:avLst/>
              <a:gdLst>
                <a:gd name="T0" fmla="*/ 47 w 54"/>
                <a:gd name="T1" fmla="*/ 15 h 53"/>
                <a:gd name="T2" fmla="*/ 39 w 54"/>
                <a:gd name="T3" fmla="*/ 47 h 53"/>
                <a:gd name="T4" fmla="*/ 7 w 54"/>
                <a:gd name="T5" fmla="*/ 38 h 53"/>
                <a:gd name="T6" fmla="*/ 15 w 54"/>
                <a:gd name="T7" fmla="*/ 6 h 53"/>
                <a:gd name="T8" fmla="*/ 47 w 54"/>
                <a:gd name="T9" fmla="*/ 15 h 53"/>
              </a:gdLst>
              <a:ahLst/>
              <a:cxnLst>
                <a:cxn ang="0">
                  <a:pos x="T0" y="T1"/>
                </a:cxn>
                <a:cxn ang="0">
                  <a:pos x="T2" y="T3"/>
                </a:cxn>
                <a:cxn ang="0">
                  <a:pos x="T4" y="T5"/>
                </a:cxn>
                <a:cxn ang="0">
                  <a:pos x="T6" y="T7"/>
                </a:cxn>
                <a:cxn ang="0">
                  <a:pos x="T8" y="T9"/>
                </a:cxn>
              </a:cxnLst>
              <a:rect l="0" t="0" r="r" b="b"/>
              <a:pathLst>
                <a:path w="54" h="53">
                  <a:moveTo>
                    <a:pt x="47" y="15"/>
                  </a:moveTo>
                  <a:cubicBezTo>
                    <a:pt x="54" y="26"/>
                    <a:pt x="50" y="40"/>
                    <a:pt x="39" y="47"/>
                  </a:cubicBezTo>
                  <a:cubicBezTo>
                    <a:pt x="27" y="53"/>
                    <a:pt x="13" y="50"/>
                    <a:pt x="7" y="38"/>
                  </a:cubicBezTo>
                  <a:cubicBezTo>
                    <a:pt x="0" y="27"/>
                    <a:pt x="4" y="13"/>
                    <a:pt x="15" y="6"/>
                  </a:cubicBezTo>
                  <a:cubicBezTo>
                    <a:pt x="26" y="0"/>
                    <a:pt x="41" y="3"/>
                    <a:pt x="47" y="1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4F308B9D-9521-493E-8C20-CA28C4FBF2F7}"/>
                </a:ext>
              </a:extLst>
            </p:cNvPr>
            <p:cNvSpPr>
              <a:spLocks/>
            </p:cNvSpPr>
            <p:nvPr/>
          </p:nvSpPr>
          <p:spPr bwMode="auto">
            <a:xfrm>
              <a:off x="793750" y="1359408"/>
              <a:ext cx="42863" cy="44450"/>
            </a:xfrm>
            <a:custGeom>
              <a:avLst/>
              <a:gdLst>
                <a:gd name="T0" fmla="*/ 16 w 22"/>
                <a:gd name="T1" fmla="*/ 20 h 23"/>
                <a:gd name="T2" fmla="*/ 2 w 22"/>
                <a:gd name="T3" fmla="*/ 17 h 23"/>
                <a:gd name="T4" fmla="*/ 6 w 22"/>
                <a:gd name="T5" fmla="*/ 3 h 23"/>
                <a:gd name="T6" fmla="*/ 19 w 22"/>
                <a:gd name="T7" fmla="*/ 7 h 23"/>
                <a:gd name="T8" fmla="*/ 19 w 22"/>
                <a:gd name="T9" fmla="*/ 7 h 23"/>
                <a:gd name="T10" fmla="*/ 16 w 22"/>
                <a:gd name="T11" fmla="*/ 20 h 23"/>
              </a:gdLst>
              <a:ahLst/>
              <a:cxnLst>
                <a:cxn ang="0">
                  <a:pos x="T0" y="T1"/>
                </a:cxn>
                <a:cxn ang="0">
                  <a:pos x="T2" y="T3"/>
                </a:cxn>
                <a:cxn ang="0">
                  <a:pos x="T4" y="T5"/>
                </a:cxn>
                <a:cxn ang="0">
                  <a:pos x="T6" y="T7"/>
                </a:cxn>
                <a:cxn ang="0">
                  <a:pos x="T8" y="T9"/>
                </a:cxn>
                <a:cxn ang="0">
                  <a:pos x="T10" y="T11"/>
                </a:cxn>
              </a:cxnLst>
              <a:rect l="0" t="0" r="r" b="b"/>
              <a:pathLst>
                <a:path w="22" h="23">
                  <a:moveTo>
                    <a:pt x="16" y="20"/>
                  </a:moveTo>
                  <a:cubicBezTo>
                    <a:pt x="11" y="23"/>
                    <a:pt x="5" y="22"/>
                    <a:pt x="2" y="17"/>
                  </a:cubicBezTo>
                  <a:cubicBezTo>
                    <a:pt x="0" y="12"/>
                    <a:pt x="1" y="6"/>
                    <a:pt x="6" y="3"/>
                  </a:cubicBezTo>
                  <a:cubicBezTo>
                    <a:pt x="11" y="0"/>
                    <a:pt x="17" y="2"/>
                    <a:pt x="19" y="7"/>
                  </a:cubicBezTo>
                  <a:cubicBezTo>
                    <a:pt x="19" y="7"/>
                    <a:pt x="19" y="7"/>
                    <a:pt x="19" y="7"/>
                  </a:cubicBezTo>
                  <a:cubicBezTo>
                    <a:pt x="22" y="12"/>
                    <a:pt x="21" y="18"/>
                    <a:pt x="16" y="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9">
              <a:extLst>
                <a:ext uri="{FF2B5EF4-FFF2-40B4-BE49-F238E27FC236}">
                  <a16:creationId xmlns:a16="http://schemas.microsoft.com/office/drawing/2014/main" id="{52C991E9-9BAA-409E-9502-0529B18CCE9F}"/>
                </a:ext>
              </a:extLst>
            </p:cNvPr>
            <p:cNvSpPr>
              <a:spLocks/>
            </p:cNvSpPr>
            <p:nvPr/>
          </p:nvSpPr>
          <p:spPr bwMode="auto">
            <a:xfrm>
              <a:off x="822325" y="1411795"/>
              <a:ext cx="46038" cy="44450"/>
            </a:xfrm>
            <a:custGeom>
              <a:avLst/>
              <a:gdLst>
                <a:gd name="T0" fmla="*/ 16 w 23"/>
                <a:gd name="T1" fmla="*/ 20 h 23"/>
                <a:gd name="T2" fmla="*/ 3 w 23"/>
                <a:gd name="T3" fmla="*/ 16 h 23"/>
                <a:gd name="T4" fmla="*/ 2 w 23"/>
                <a:gd name="T5" fmla="*/ 16 h 23"/>
                <a:gd name="T6" fmla="*/ 6 w 23"/>
                <a:gd name="T7" fmla="*/ 2 h 23"/>
                <a:gd name="T8" fmla="*/ 20 w 23"/>
                <a:gd name="T9" fmla="*/ 6 h 23"/>
                <a:gd name="T10" fmla="*/ 20 w 23"/>
                <a:gd name="T11" fmla="*/ 6 h 23"/>
                <a:gd name="T12" fmla="*/ 16 w 23"/>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6" y="20"/>
                  </a:moveTo>
                  <a:cubicBezTo>
                    <a:pt x="11" y="23"/>
                    <a:pt x="5" y="21"/>
                    <a:pt x="3" y="16"/>
                  </a:cubicBezTo>
                  <a:cubicBezTo>
                    <a:pt x="2" y="16"/>
                    <a:pt x="2" y="16"/>
                    <a:pt x="2" y="16"/>
                  </a:cubicBezTo>
                  <a:cubicBezTo>
                    <a:pt x="0" y="11"/>
                    <a:pt x="1" y="5"/>
                    <a:pt x="6" y="2"/>
                  </a:cubicBezTo>
                  <a:cubicBezTo>
                    <a:pt x="11" y="0"/>
                    <a:pt x="17" y="1"/>
                    <a:pt x="20" y="6"/>
                  </a:cubicBezTo>
                  <a:cubicBezTo>
                    <a:pt x="20" y="6"/>
                    <a:pt x="20" y="6"/>
                    <a:pt x="20" y="6"/>
                  </a:cubicBezTo>
                  <a:cubicBezTo>
                    <a:pt x="23" y="11"/>
                    <a:pt x="21" y="17"/>
                    <a:pt x="16" y="2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372DAF43-5605-4899-A9DF-086EA45BF265}"/>
                </a:ext>
              </a:extLst>
            </p:cNvPr>
            <p:cNvSpPr>
              <a:spLocks/>
            </p:cNvSpPr>
            <p:nvPr/>
          </p:nvSpPr>
          <p:spPr bwMode="auto">
            <a:xfrm>
              <a:off x="1076325" y="1873758"/>
              <a:ext cx="106363" cy="103188"/>
            </a:xfrm>
            <a:custGeom>
              <a:avLst/>
              <a:gdLst>
                <a:gd name="T0" fmla="*/ 7 w 54"/>
                <a:gd name="T1" fmla="*/ 39 h 54"/>
                <a:gd name="T2" fmla="*/ 15 w 54"/>
                <a:gd name="T3" fmla="*/ 7 h 54"/>
                <a:gd name="T4" fmla="*/ 48 w 54"/>
                <a:gd name="T5" fmla="*/ 15 h 54"/>
                <a:gd name="T6" fmla="*/ 39 w 54"/>
                <a:gd name="T7" fmla="*/ 48 h 54"/>
                <a:gd name="T8" fmla="*/ 7 w 54"/>
                <a:gd name="T9" fmla="*/ 39 h 54"/>
              </a:gdLst>
              <a:ahLst/>
              <a:cxnLst>
                <a:cxn ang="0">
                  <a:pos x="T0" y="T1"/>
                </a:cxn>
                <a:cxn ang="0">
                  <a:pos x="T2" y="T3"/>
                </a:cxn>
                <a:cxn ang="0">
                  <a:pos x="T4" y="T5"/>
                </a:cxn>
                <a:cxn ang="0">
                  <a:pos x="T6" y="T7"/>
                </a:cxn>
                <a:cxn ang="0">
                  <a:pos x="T8" y="T9"/>
                </a:cxn>
              </a:cxnLst>
              <a:rect l="0" t="0" r="r" b="b"/>
              <a:pathLst>
                <a:path w="54" h="54">
                  <a:moveTo>
                    <a:pt x="7" y="39"/>
                  </a:moveTo>
                  <a:cubicBezTo>
                    <a:pt x="0" y="28"/>
                    <a:pt x="4" y="13"/>
                    <a:pt x="15" y="7"/>
                  </a:cubicBezTo>
                  <a:cubicBezTo>
                    <a:pt x="27" y="0"/>
                    <a:pt x="41" y="4"/>
                    <a:pt x="48" y="15"/>
                  </a:cubicBezTo>
                  <a:cubicBezTo>
                    <a:pt x="54" y="27"/>
                    <a:pt x="50" y="41"/>
                    <a:pt x="39" y="48"/>
                  </a:cubicBezTo>
                  <a:cubicBezTo>
                    <a:pt x="28" y="54"/>
                    <a:pt x="13" y="50"/>
                    <a:pt x="7" y="3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36C46ADF-728B-420E-8C93-6B67CDD03A15}"/>
                </a:ext>
              </a:extLst>
            </p:cNvPr>
            <p:cNvSpPr>
              <a:spLocks/>
            </p:cNvSpPr>
            <p:nvPr/>
          </p:nvSpPr>
          <p:spPr bwMode="auto">
            <a:xfrm>
              <a:off x="1058863" y="1821370"/>
              <a:ext cx="44450" cy="42863"/>
            </a:xfrm>
            <a:custGeom>
              <a:avLst/>
              <a:gdLst>
                <a:gd name="T0" fmla="*/ 6 w 23"/>
                <a:gd name="T1" fmla="*/ 2 h 22"/>
                <a:gd name="T2" fmla="*/ 20 w 23"/>
                <a:gd name="T3" fmla="*/ 6 h 22"/>
                <a:gd name="T4" fmla="*/ 16 w 23"/>
                <a:gd name="T5" fmla="*/ 20 h 22"/>
                <a:gd name="T6" fmla="*/ 3 w 23"/>
                <a:gd name="T7" fmla="*/ 16 h 22"/>
                <a:gd name="T8" fmla="*/ 3 w 23"/>
                <a:gd name="T9" fmla="*/ 16 h 22"/>
                <a:gd name="T10" fmla="*/ 6 w 23"/>
                <a:gd name="T11" fmla="*/ 2 h 22"/>
              </a:gdLst>
              <a:ahLst/>
              <a:cxnLst>
                <a:cxn ang="0">
                  <a:pos x="T0" y="T1"/>
                </a:cxn>
                <a:cxn ang="0">
                  <a:pos x="T2" y="T3"/>
                </a:cxn>
                <a:cxn ang="0">
                  <a:pos x="T4" y="T5"/>
                </a:cxn>
                <a:cxn ang="0">
                  <a:pos x="T6" y="T7"/>
                </a:cxn>
                <a:cxn ang="0">
                  <a:pos x="T8" y="T9"/>
                </a:cxn>
                <a:cxn ang="0">
                  <a:pos x="T10" y="T11"/>
                </a:cxn>
              </a:cxnLst>
              <a:rect l="0" t="0" r="r" b="b"/>
              <a:pathLst>
                <a:path w="23" h="22">
                  <a:moveTo>
                    <a:pt x="6" y="2"/>
                  </a:moveTo>
                  <a:cubicBezTo>
                    <a:pt x="11" y="0"/>
                    <a:pt x="17" y="1"/>
                    <a:pt x="20" y="6"/>
                  </a:cubicBezTo>
                  <a:cubicBezTo>
                    <a:pt x="23" y="11"/>
                    <a:pt x="21" y="17"/>
                    <a:pt x="16" y="20"/>
                  </a:cubicBezTo>
                  <a:cubicBezTo>
                    <a:pt x="12" y="22"/>
                    <a:pt x="6" y="21"/>
                    <a:pt x="3" y="16"/>
                  </a:cubicBezTo>
                  <a:cubicBezTo>
                    <a:pt x="3" y="16"/>
                    <a:pt x="3" y="16"/>
                    <a:pt x="3" y="16"/>
                  </a:cubicBezTo>
                  <a:cubicBezTo>
                    <a:pt x="0" y="11"/>
                    <a:pt x="2" y="5"/>
                    <a:pt x="6" y="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2">
              <a:extLst>
                <a:ext uri="{FF2B5EF4-FFF2-40B4-BE49-F238E27FC236}">
                  <a16:creationId xmlns:a16="http://schemas.microsoft.com/office/drawing/2014/main" id="{EAA82128-3D38-4489-9E20-45791D4A9E57}"/>
                </a:ext>
              </a:extLst>
            </p:cNvPr>
            <p:cNvSpPr>
              <a:spLocks/>
            </p:cNvSpPr>
            <p:nvPr/>
          </p:nvSpPr>
          <p:spPr bwMode="auto">
            <a:xfrm>
              <a:off x="1030288" y="1768983"/>
              <a:ext cx="42863" cy="44450"/>
            </a:xfrm>
            <a:custGeom>
              <a:avLst/>
              <a:gdLst>
                <a:gd name="T0" fmla="*/ 6 w 22"/>
                <a:gd name="T1" fmla="*/ 3 h 23"/>
                <a:gd name="T2" fmla="*/ 20 w 22"/>
                <a:gd name="T3" fmla="*/ 7 h 23"/>
                <a:gd name="T4" fmla="*/ 20 w 22"/>
                <a:gd name="T5" fmla="*/ 7 h 23"/>
                <a:gd name="T6" fmla="*/ 16 w 22"/>
                <a:gd name="T7" fmla="*/ 20 h 23"/>
                <a:gd name="T8" fmla="*/ 3 w 22"/>
                <a:gd name="T9" fmla="*/ 17 h 23"/>
                <a:gd name="T10" fmla="*/ 2 w 22"/>
                <a:gd name="T11" fmla="*/ 16 h 23"/>
                <a:gd name="T12" fmla="*/ 6 w 22"/>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2" h="23">
                  <a:moveTo>
                    <a:pt x="6" y="3"/>
                  </a:moveTo>
                  <a:cubicBezTo>
                    <a:pt x="11" y="0"/>
                    <a:pt x="17" y="2"/>
                    <a:pt x="20" y="7"/>
                  </a:cubicBezTo>
                  <a:cubicBezTo>
                    <a:pt x="20" y="7"/>
                    <a:pt x="20" y="7"/>
                    <a:pt x="20" y="7"/>
                  </a:cubicBezTo>
                  <a:cubicBezTo>
                    <a:pt x="22" y="12"/>
                    <a:pt x="21" y="18"/>
                    <a:pt x="16" y="20"/>
                  </a:cubicBezTo>
                  <a:cubicBezTo>
                    <a:pt x="11" y="23"/>
                    <a:pt x="5" y="21"/>
                    <a:pt x="3" y="17"/>
                  </a:cubicBezTo>
                  <a:cubicBezTo>
                    <a:pt x="2" y="16"/>
                    <a:pt x="2" y="16"/>
                    <a:pt x="2" y="16"/>
                  </a:cubicBezTo>
                  <a:cubicBezTo>
                    <a:pt x="0" y="12"/>
                    <a:pt x="1" y="6"/>
                    <a:pt x="6" y="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Oval 13">
              <a:extLst>
                <a:ext uri="{FF2B5EF4-FFF2-40B4-BE49-F238E27FC236}">
                  <a16:creationId xmlns:a16="http://schemas.microsoft.com/office/drawing/2014/main" id="{33072A62-9AC6-4762-9C40-6E9F839FB80A}"/>
                </a:ext>
              </a:extLst>
            </p:cNvPr>
            <p:cNvSpPr>
              <a:spLocks noChangeArrowheads="1"/>
            </p:cNvSpPr>
            <p:nvPr/>
          </p:nvSpPr>
          <p:spPr bwMode="auto">
            <a:xfrm>
              <a:off x="534988" y="1564195"/>
              <a:ext cx="93663" cy="9048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4">
              <a:extLst>
                <a:ext uri="{FF2B5EF4-FFF2-40B4-BE49-F238E27FC236}">
                  <a16:creationId xmlns:a16="http://schemas.microsoft.com/office/drawing/2014/main" id="{474064A9-A069-41DC-94CC-F1BD26BC7246}"/>
                </a:ext>
              </a:extLst>
            </p:cNvPr>
            <p:cNvSpPr>
              <a:spLocks/>
            </p:cNvSpPr>
            <p:nvPr/>
          </p:nvSpPr>
          <p:spPr bwMode="auto">
            <a:xfrm>
              <a:off x="660401" y="1591183"/>
              <a:ext cx="39688" cy="38100"/>
            </a:xfrm>
            <a:custGeom>
              <a:avLst/>
              <a:gdLst>
                <a:gd name="T0" fmla="*/ 20 w 20"/>
                <a:gd name="T1" fmla="*/ 10 h 20"/>
                <a:gd name="T2" fmla="*/ 10 w 20"/>
                <a:gd name="T3" fmla="*/ 20 h 20"/>
                <a:gd name="T4" fmla="*/ 0 w 20"/>
                <a:gd name="T5" fmla="*/ 10 h 20"/>
                <a:gd name="T6" fmla="*/ 10 w 20"/>
                <a:gd name="T7" fmla="*/ 0 h 20"/>
                <a:gd name="T8" fmla="*/ 10 w 20"/>
                <a:gd name="T9" fmla="*/ 0 h 20"/>
                <a:gd name="T10" fmla="*/ 20 w 20"/>
                <a:gd name="T11" fmla="*/ 10 h 20"/>
              </a:gdLst>
              <a:ahLst/>
              <a:cxnLst>
                <a:cxn ang="0">
                  <a:pos x="T0" y="T1"/>
                </a:cxn>
                <a:cxn ang="0">
                  <a:pos x="T2" y="T3"/>
                </a:cxn>
                <a:cxn ang="0">
                  <a:pos x="T4" y="T5"/>
                </a:cxn>
                <a:cxn ang="0">
                  <a:pos x="T6" y="T7"/>
                </a:cxn>
                <a:cxn ang="0">
                  <a:pos x="T8" y="T9"/>
                </a:cxn>
                <a:cxn ang="0">
                  <a:pos x="T10" y="T11"/>
                </a:cxn>
              </a:cxnLst>
              <a:rect l="0" t="0" r="r" b="b"/>
              <a:pathLst>
                <a:path w="20" h="20">
                  <a:moveTo>
                    <a:pt x="20" y="10"/>
                  </a:moveTo>
                  <a:cubicBezTo>
                    <a:pt x="20" y="15"/>
                    <a:pt x="15" y="20"/>
                    <a:pt x="10" y="20"/>
                  </a:cubicBezTo>
                  <a:cubicBezTo>
                    <a:pt x="5" y="20"/>
                    <a:pt x="0" y="15"/>
                    <a:pt x="0" y="10"/>
                  </a:cubicBezTo>
                  <a:cubicBezTo>
                    <a:pt x="0" y="4"/>
                    <a:pt x="4" y="0"/>
                    <a:pt x="10" y="0"/>
                  </a:cubicBezTo>
                  <a:cubicBezTo>
                    <a:pt x="10" y="0"/>
                    <a:pt x="10" y="0"/>
                    <a:pt x="10" y="0"/>
                  </a:cubicBezTo>
                  <a:cubicBezTo>
                    <a:pt x="15" y="0"/>
                    <a:pt x="20" y="4"/>
                    <a:pt x="20" y="1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5">
              <a:extLst>
                <a:ext uri="{FF2B5EF4-FFF2-40B4-BE49-F238E27FC236}">
                  <a16:creationId xmlns:a16="http://schemas.microsoft.com/office/drawing/2014/main" id="{0B4F655C-A08D-4001-BDB6-AD199001255D}"/>
                </a:ext>
              </a:extLst>
            </p:cNvPr>
            <p:cNvSpPr>
              <a:spLocks/>
            </p:cNvSpPr>
            <p:nvPr/>
          </p:nvSpPr>
          <p:spPr bwMode="auto">
            <a:xfrm>
              <a:off x="719138" y="1591183"/>
              <a:ext cx="38100" cy="38100"/>
            </a:xfrm>
            <a:custGeom>
              <a:avLst/>
              <a:gdLst>
                <a:gd name="T0" fmla="*/ 20 w 20"/>
                <a:gd name="T1" fmla="*/ 10 h 20"/>
                <a:gd name="T2" fmla="*/ 11 w 20"/>
                <a:gd name="T3" fmla="*/ 20 h 20"/>
                <a:gd name="T4" fmla="*/ 10 w 20"/>
                <a:gd name="T5" fmla="*/ 20 h 20"/>
                <a:gd name="T6" fmla="*/ 0 w 20"/>
                <a:gd name="T7" fmla="*/ 10 h 20"/>
                <a:gd name="T8" fmla="*/ 10 w 20"/>
                <a:gd name="T9" fmla="*/ 0 h 20"/>
                <a:gd name="T10" fmla="*/ 11 w 20"/>
                <a:gd name="T11" fmla="*/ 0 h 20"/>
                <a:gd name="T12" fmla="*/ 20 w 20"/>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0"/>
                  </a:moveTo>
                  <a:cubicBezTo>
                    <a:pt x="20" y="15"/>
                    <a:pt x="16" y="20"/>
                    <a:pt x="11" y="20"/>
                  </a:cubicBezTo>
                  <a:cubicBezTo>
                    <a:pt x="10" y="20"/>
                    <a:pt x="10" y="20"/>
                    <a:pt x="10" y="20"/>
                  </a:cubicBezTo>
                  <a:cubicBezTo>
                    <a:pt x="5" y="20"/>
                    <a:pt x="0" y="15"/>
                    <a:pt x="0" y="10"/>
                  </a:cubicBezTo>
                  <a:cubicBezTo>
                    <a:pt x="0" y="4"/>
                    <a:pt x="5" y="0"/>
                    <a:pt x="10" y="0"/>
                  </a:cubicBezTo>
                  <a:cubicBezTo>
                    <a:pt x="11" y="0"/>
                    <a:pt x="11" y="0"/>
                    <a:pt x="11" y="0"/>
                  </a:cubicBezTo>
                  <a:cubicBezTo>
                    <a:pt x="16" y="0"/>
                    <a:pt x="20" y="4"/>
                    <a:pt x="20" y="1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16">
              <a:extLst>
                <a:ext uri="{FF2B5EF4-FFF2-40B4-BE49-F238E27FC236}">
                  <a16:creationId xmlns:a16="http://schemas.microsoft.com/office/drawing/2014/main" id="{CE2C8AE7-EB24-4A29-AAB9-1B845B385D1A}"/>
                </a:ext>
              </a:extLst>
            </p:cNvPr>
            <p:cNvSpPr>
              <a:spLocks noChangeArrowheads="1"/>
            </p:cNvSpPr>
            <p:nvPr/>
          </p:nvSpPr>
          <p:spPr bwMode="auto">
            <a:xfrm>
              <a:off x="1270000" y="1568958"/>
              <a:ext cx="92075" cy="90488"/>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7">
              <a:extLst>
                <a:ext uri="{FF2B5EF4-FFF2-40B4-BE49-F238E27FC236}">
                  <a16:creationId xmlns:a16="http://schemas.microsoft.com/office/drawing/2014/main" id="{79C8FCD1-2645-4B44-8356-9B043EB9FE75}"/>
                </a:ext>
              </a:extLst>
            </p:cNvPr>
            <p:cNvSpPr>
              <a:spLocks/>
            </p:cNvSpPr>
            <p:nvPr/>
          </p:nvSpPr>
          <p:spPr bwMode="auto">
            <a:xfrm>
              <a:off x="1198563" y="1595945"/>
              <a:ext cx="38100" cy="38100"/>
            </a:xfrm>
            <a:custGeom>
              <a:avLst/>
              <a:gdLst>
                <a:gd name="T0" fmla="*/ 0 w 20"/>
                <a:gd name="T1" fmla="*/ 10 h 20"/>
                <a:gd name="T2" fmla="*/ 10 w 20"/>
                <a:gd name="T3" fmla="*/ 0 h 20"/>
                <a:gd name="T4" fmla="*/ 20 w 20"/>
                <a:gd name="T5" fmla="*/ 10 h 20"/>
                <a:gd name="T6" fmla="*/ 10 w 20"/>
                <a:gd name="T7" fmla="*/ 20 h 20"/>
                <a:gd name="T8" fmla="*/ 10 w 20"/>
                <a:gd name="T9" fmla="*/ 20 h 20"/>
                <a:gd name="T10" fmla="*/ 0 w 20"/>
                <a:gd name="T11" fmla="*/ 10 h 20"/>
              </a:gdLst>
              <a:ahLst/>
              <a:cxnLst>
                <a:cxn ang="0">
                  <a:pos x="T0" y="T1"/>
                </a:cxn>
                <a:cxn ang="0">
                  <a:pos x="T2" y="T3"/>
                </a:cxn>
                <a:cxn ang="0">
                  <a:pos x="T4" y="T5"/>
                </a:cxn>
                <a:cxn ang="0">
                  <a:pos x="T6" y="T7"/>
                </a:cxn>
                <a:cxn ang="0">
                  <a:pos x="T8" y="T9"/>
                </a:cxn>
                <a:cxn ang="0">
                  <a:pos x="T10" y="T11"/>
                </a:cxn>
              </a:cxnLst>
              <a:rect l="0" t="0" r="r" b="b"/>
              <a:pathLst>
                <a:path w="20" h="20">
                  <a:moveTo>
                    <a:pt x="0" y="10"/>
                  </a:moveTo>
                  <a:cubicBezTo>
                    <a:pt x="0" y="4"/>
                    <a:pt x="5" y="0"/>
                    <a:pt x="10" y="0"/>
                  </a:cubicBezTo>
                  <a:cubicBezTo>
                    <a:pt x="16" y="0"/>
                    <a:pt x="20" y="4"/>
                    <a:pt x="20" y="10"/>
                  </a:cubicBezTo>
                  <a:cubicBezTo>
                    <a:pt x="20" y="15"/>
                    <a:pt x="16" y="20"/>
                    <a:pt x="10" y="20"/>
                  </a:cubicBezTo>
                  <a:cubicBezTo>
                    <a:pt x="10" y="20"/>
                    <a:pt x="10" y="20"/>
                    <a:pt x="10" y="20"/>
                  </a:cubicBezTo>
                  <a:cubicBezTo>
                    <a:pt x="5" y="20"/>
                    <a:pt x="0" y="15"/>
                    <a:pt x="0" y="1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8">
              <a:extLst>
                <a:ext uri="{FF2B5EF4-FFF2-40B4-BE49-F238E27FC236}">
                  <a16:creationId xmlns:a16="http://schemas.microsoft.com/office/drawing/2014/main" id="{B092035D-EC91-461A-A248-942FCED43A94}"/>
                </a:ext>
              </a:extLst>
            </p:cNvPr>
            <p:cNvSpPr>
              <a:spLocks/>
            </p:cNvSpPr>
            <p:nvPr/>
          </p:nvSpPr>
          <p:spPr bwMode="auto">
            <a:xfrm>
              <a:off x="1139825" y="1595945"/>
              <a:ext cx="38100" cy="38100"/>
            </a:xfrm>
            <a:custGeom>
              <a:avLst/>
              <a:gdLst>
                <a:gd name="T0" fmla="*/ 0 w 20"/>
                <a:gd name="T1" fmla="*/ 10 h 20"/>
                <a:gd name="T2" fmla="*/ 10 w 20"/>
                <a:gd name="T3" fmla="*/ 0 h 20"/>
                <a:gd name="T4" fmla="*/ 10 w 20"/>
                <a:gd name="T5" fmla="*/ 0 h 20"/>
                <a:gd name="T6" fmla="*/ 20 w 20"/>
                <a:gd name="T7" fmla="*/ 10 h 20"/>
                <a:gd name="T8" fmla="*/ 10 w 20"/>
                <a:gd name="T9" fmla="*/ 20 h 20"/>
                <a:gd name="T10" fmla="*/ 10 w 20"/>
                <a:gd name="T11" fmla="*/ 20 h 20"/>
                <a:gd name="T12" fmla="*/ 0 w 20"/>
                <a:gd name="T13" fmla="*/ 1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0"/>
                  </a:moveTo>
                  <a:cubicBezTo>
                    <a:pt x="0" y="4"/>
                    <a:pt x="4" y="0"/>
                    <a:pt x="10" y="0"/>
                  </a:cubicBezTo>
                  <a:cubicBezTo>
                    <a:pt x="10" y="0"/>
                    <a:pt x="10" y="0"/>
                    <a:pt x="10" y="0"/>
                  </a:cubicBezTo>
                  <a:cubicBezTo>
                    <a:pt x="15" y="0"/>
                    <a:pt x="20" y="4"/>
                    <a:pt x="20" y="10"/>
                  </a:cubicBezTo>
                  <a:cubicBezTo>
                    <a:pt x="20" y="15"/>
                    <a:pt x="15" y="20"/>
                    <a:pt x="10" y="20"/>
                  </a:cubicBezTo>
                  <a:cubicBezTo>
                    <a:pt x="10" y="20"/>
                    <a:pt x="10" y="20"/>
                    <a:pt x="10" y="20"/>
                  </a:cubicBezTo>
                  <a:cubicBezTo>
                    <a:pt x="4" y="20"/>
                    <a:pt x="0" y="15"/>
                    <a:pt x="0" y="1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BFEEEA74-8F7F-43DC-90FE-388C70568E5D}"/>
                </a:ext>
              </a:extLst>
            </p:cNvPr>
            <p:cNvSpPr>
              <a:spLocks/>
            </p:cNvSpPr>
            <p:nvPr/>
          </p:nvSpPr>
          <p:spPr bwMode="auto">
            <a:xfrm>
              <a:off x="709613" y="1870583"/>
              <a:ext cx="104775" cy="103188"/>
            </a:xfrm>
            <a:custGeom>
              <a:avLst/>
              <a:gdLst>
                <a:gd name="T0" fmla="*/ 7 w 54"/>
                <a:gd name="T1" fmla="*/ 15 h 54"/>
                <a:gd name="T2" fmla="*/ 39 w 54"/>
                <a:gd name="T3" fmla="*/ 7 h 54"/>
                <a:gd name="T4" fmla="*/ 48 w 54"/>
                <a:gd name="T5" fmla="*/ 39 h 54"/>
                <a:gd name="T6" fmla="*/ 15 w 54"/>
                <a:gd name="T7" fmla="*/ 48 h 54"/>
                <a:gd name="T8" fmla="*/ 7 w 54"/>
                <a:gd name="T9" fmla="*/ 15 h 54"/>
              </a:gdLst>
              <a:ahLst/>
              <a:cxnLst>
                <a:cxn ang="0">
                  <a:pos x="T0" y="T1"/>
                </a:cxn>
                <a:cxn ang="0">
                  <a:pos x="T2" y="T3"/>
                </a:cxn>
                <a:cxn ang="0">
                  <a:pos x="T4" y="T5"/>
                </a:cxn>
                <a:cxn ang="0">
                  <a:pos x="T6" y="T7"/>
                </a:cxn>
                <a:cxn ang="0">
                  <a:pos x="T8" y="T9"/>
                </a:cxn>
              </a:cxnLst>
              <a:rect l="0" t="0" r="r" b="b"/>
              <a:pathLst>
                <a:path w="54" h="54">
                  <a:moveTo>
                    <a:pt x="7" y="15"/>
                  </a:moveTo>
                  <a:cubicBezTo>
                    <a:pt x="13" y="4"/>
                    <a:pt x="28" y="0"/>
                    <a:pt x="39" y="7"/>
                  </a:cubicBezTo>
                  <a:cubicBezTo>
                    <a:pt x="50" y="13"/>
                    <a:pt x="54" y="28"/>
                    <a:pt x="48" y="39"/>
                  </a:cubicBezTo>
                  <a:cubicBezTo>
                    <a:pt x="41" y="50"/>
                    <a:pt x="27" y="54"/>
                    <a:pt x="15" y="48"/>
                  </a:cubicBezTo>
                  <a:cubicBezTo>
                    <a:pt x="4" y="41"/>
                    <a:pt x="0" y="27"/>
                    <a:pt x="7" y="1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0">
              <a:extLst>
                <a:ext uri="{FF2B5EF4-FFF2-40B4-BE49-F238E27FC236}">
                  <a16:creationId xmlns:a16="http://schemas.microsoft.com/office/drawing/2014/main" id="{082E35D2-32E8-4C99-B980-A718EFA3C979}"/>
                </a:ext>
              </a:extLst>
            </p:cNvPr>
            <p:cNvSpPr>
              <a:spLocks/>
            </p:cNvSpPr>
            <p:nvPr/>
          </p:nvSpPr>
          <p:spPr bwMode="auto">
            <a:xfrm>
              <a:off x="788988" y="1819783"/>
              <a:ext cx="42863" cy="41275"/>
            </a:xfrm>
            <a:custGeom>
              <a:avLst/>
              <a:gdLst>
                <a:gd name="T0" fmla="*/ 16 w 22"/>
                <a:gd name="T1" fmla="*/ 2 h 22"/>
                <a:gd name="T2" fmla="*/ 20 w 22"/>
                <a:gd name="T3" fmla="*/ 16 h 22"/>
                <a:gd name="T4" fmla="*/ 6 w 22"/>
                <a:gd name="T5" fmla="*/ 20 h 22"/>
                <a:gd name="T6" fmla="*/ 3 w 22"/>
                <a:gd name="T7" fmla="*/ 6 h 22"/>
                <a:gd name="T8" fmla="*/ 3 w 22"/>
                <a:gd name="T9" fmla="*/ 6 h 22"/>
                <a:gd name="T10" fmla="*/ 16 w 22"/>
                <a:gd name="T11" fmla="*/ 2 h 22"/>
              </a:gdLst>
              <a:ahLst/>
              <a:cxnLst>
                <a:cxn ang="0">
                  <a:pos x="T0" y="T1"/>
                </a:cxn>
                <a:cxn ang="0">
                  <a:pos x="T2" y="T3"/>
                </a:cxn>
                <a:cxn ang="0">
                  <a:pos x="T4" y="T5"/>
                </a:cxn>
                <a:cxn ang="0">
                  <a:pos x="T6" y="T7"/>
                </a:cxn>
                <a:cxn ang="0">
                  <a:pos x="T8" y="T9"/>
                </a:cxn>
                <a:cxn ang="0">
                  <a:pos x="T10" y="T11"/>
                </a:cxn>
              </a:cxnLst>
              <a:rect l="0" t="0" r="r" b="b"/>
              <a:pathLst>
                <a:path w="22" h="22">
                  <a:moveTo>
                    <a:pt x="16" y="2"/>
                  </a:moveTo>
                  <a:cubicBezTo>
                    <a:pt x="21" y="5"/>
                    <a:pt x="22" y="11"/>
                    <a:pt x="20" y="16"/>
                  </a:cubicBezTo>
                  <a:cubicBezTo>
                    <a:pt x="17" y="21"/>
                    <a:pt x="11" y="22"/>
                    <a:pt x="6" y="20"/>
                  </a:cubicBezTo>
                  <a:cubicBezTo>
                    <a:pt x="1" y="17"/>
                    <a:pt x="0" y="11"/>
                    <a:pt x="3" y="6"/>
                  </a:cubicBezTo>
                  <a:cubicBezTo>
                    <a:pt x="3" y="6"/>
                    <a:pt x="3" y="6"/>
                    <a:pt x="3" y="6"/>
                  </a:cubicBezTo>
                  <a:cubicBezTo>
                    <a:pt x="5" y="1"/>
                    <a:pt x="11" y="0"/>
                    <a:pt x="16" y="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1">
              <a:extLst>
                <a:ext uri="{FF2B5EF4-FFF2-40B4-BE49-F238E27FC236}">
                  <a16:creationId xmlns:a16="http://schemas.microsoft.com/office/drawing/2014/main" id="{2E2F8303-90B1-4140-8B58-AD485EA593BB}"/>
                </a:ext>
              </a:extLst>
            </p:cNvPr>
            <p:cNvSpPr>
              <a:spLocks/>
            </p:cNvSpPr>
            <p:nvPr/>
          </p:nvSpPr>
          <p:spPr bwMode="auto">
            <a:xfrm>
              <a:off x="819150" y="1767395"/>
              <a:ext cx="44450" cy="44450"/>
            </a:xfrm>
            <a:custGeom>
              <a:avLst/>
              <a:gdLst>
                <a:gd name="T0" fmla="*/ 16 w 23"/>
                <a:gd name="T1" fmla="*/ 3 h 23"/>
                <a:gd name="T2" fmla="*/ 20 w 23"/>
                <a:gd name="T3" fmla="*/ 16 h 23"/>
                <a:gd name="T4" fmla="*/ 20 w 23"/>
                <a:gd name="T5" fmla="*/ 17 h 23"/>
                <a:gd name="T6" fmla="*/ 6 w 23"/>
                <a:gd name="T7" fmla="*/ 20 h 23"/>
                <a:gd name="T8" fmla="*/ 3 w 23"/>
                <a:gd name="T9" fmla="*/ 7 h 23"/>
                <a:gd name="T10" fmla="*/ 3 w 23"/>
                <a:gd name="T11" fmla="*/ 7 h 23"/>
                <a:gd name="T12" fmla="*/ 16 w 23"/>
                <a:gd name="T13" fmla="*/ 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6" y="3"/>
                  </a:moveTo>
                  <a:cubicBezTo>
                    <a:pt x="21" y="6"/>
                    <a:pt x="23" y="12"/>
                    <a:pt x="20" y="16"/>
                  </a:cubicBezTo>
                  <a:cubicBezTo>
                    <a:pt x="20" y="17"/>
                    <a:pt x="20" y="17"/>
                    <a:pt x="20" y="17"/>
                  </a:cubicBezTo>
                  <a:cubicBezTo>
                    <a:pt x="17" y="21"/>
                    <a:pt x="11" y="23"/>
                    <a:pt x="6" y="20"/>
                  </a:cubicBezTo>
                  <a:cubicBezTo>
                    <a:pt x="2" y="18"/>
                    <a:pt x="0" y="12"/>
                    <a:pt x="3" y="7"/>
                  </a:cubicBezTo>
                  <a:cubicBezTo>
                    <a:pt x="3" y="7"/>
                    <a:pt x="3" y="7"/>
                    <a:pt x="3" y="7"/>
                  </a:cubicBezTo>
                  <a:cubicBezTo>
                    <a:pt x="6" y="2"/>
                    <a:pt x="12" y="0"/>
                    <a:pt x="16" y="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2">
              <a:extLst>
                <a:ext uri="{FF2B5EF4-FFF2-40B4-BE49-F238E27FC236}">
                  <a16:creationId xmlns:a16="http://schemas.microsoft.com/office/drawing/2014/main" id="{D1FCD1F7-5389-4AA4-A6C8-1C709E120283}"/>
                </a:ext>
              </a:extLst>
            </p:cNvPr>
            <p:cNvSpPr>
              <a:spLocks/>
            </p:cNvSpPr>
            <p:nvPr/>
          </p:nvSpPr>
          <p:spPr bwMode="auto">
            <a:xfrm>
              <a:off x="1081088" y="1251458"/>
              <a:ext cx="104775" cy="101600"/>
            </a:xfrm>
            <a:custGeom>
              <a:avLst/>
              <a:gdLst>
                <a:gd name="T0" fmla="*/ 47 w 54"/>
                <a:gd name="T1" fmla="*/ 38 h 53"/>
                <a:gd name="T2" fmla="*/ 15 w 54"/>
                <a:gd name="T3" fmla="*/ 47 h 53"/>
                <a:gd name="T4" fmla="*/ 7 w 54"/>
                <a:gd name="T5" fmla="*/ 15 h 53"/>
                <a:gd name="T6" fmla="*/ 39 w 54"/>
                <a:gd name="T7" fmla="*/ 6 h 53"/>
                <a:gd name="T8" fmla="*/ 47 w 54"/>
                <a:gd name="T9" fmla="*/ 38 h 53"/>
              </a:gdLst>
              <a:ahLst/>
              <a:cxnLst>
                <a:cxn ang="0">
                  <a:pos x="T0" y="T1"/>
                </a:cxn>
                <a:cxn ang="0">
                  <a:pos x="T2" y="T3"/>
                </a:cxn>
                <a:cxn ang="0">
                  <a:pos x="T4" y="T5"/>
                </a:cxn>
                <a:cxn ang="0">
                  <a:pos x="T6" y="T7"/>
                </a:cxn>
                <a:cxn ang="0">
                  <a:pos x="T8" y="T9"/>
                </a:cxn>
              </a:cxnLst>
              <a:rect l="0" t="0" r="r" b="b"/>
              <a:pathLst>
                <a:path w="54" h="53">
                  <a:moveTo>
                    <a:pt x="47" y="38"/>
                  </a:moveTo>
                  <a:cubicBezTo>
                    <a:pt x="41" y="50"/>
                    <a:pt x="26" y="53"/>
                    <a:pt x="15" y="47"/>
                  </a:cubicBezTo>
                  <a:cubicBezTo>
                    <a:pt x="4" y="40"/>
                    <a:pt x="0" y="26"/>
                    <a:pt x="7" y="15"/>
                  </a:cubicBezTo>
                  <a:cubicBezTo>
                    <a:pt x="13" y="3"/>
                    <a:pt x="27" y="0"/>
                    <a:pt x="39" y="6"/>
                  </a:cubicBezTo>
                  <a:cubicBezTo>
                    <a:pt x="50" y="13"/>
                    <a:pt x="54" y="27"/>
                    <a:pt x="47" y="3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3">
              <a:extLst>
                <a:ext uri="{FF2B5EF4-FFF2-40B4-BE49-F238E27FC236}">
                  <a16:creationId xmlns:a16="http://schemas.microsoft.com/office/drawing/2014/main" id="{056EF2CB-7DB4-4F29-9C80-87CB8E59D9DD}"/>
                </a:ext>
              </a:extLst>
            </p:cNvPr>
            <p:cNvSpPr>
              <a:spLocks/>
            </p:cNvSpPr>
            <p:nvPr/>
          </p:nvSpPr>
          <p:spPr bwMode="auto">
            <a:xfrm>
              <a:off x="1063625" y="1362583"/>
              <a:ext cx="42863" cy="42863"/>
            </a:xfrm>
            <a:custGeom>
              <a:avLst/>
              <a:gdLst>
                <a:gd name="T0" fmla="*/ 6 w 22"/>
                <a:gd name="T1" fmla="*/ 20 h 23"/>
                <a:gd name="T2" fmla="*/ 2 w 22"/>
                <a:gd name="T3" fmla="*/ 7 h 23"/>
                <a:gd name="T4" fmla="*/ 16 w 22"/>
                <a:gd name="T5" fmla="*/ 3 h 23"/>
                <a:gd name="T6" fmla="*/ 20 w 22"/>
                <a:gd name="T7" fmla="*/ 17 h 23"/>
                <a:gd name="T8" fmla="*/ 20 w 22"/>
                <a:gd name="T9" fmla="*/ 17 h 23"/>
                <a:gd name="T10" fmla="*/ 6 w 22"/>
                <a:gd name="T11" fmla="*/ 20 h 23"/>
              </a:gdLst>
              <a:ahLst/>
              <a:cxnLst>
                <a:cxn ang="0">
                  <a:pos x="T0" y="T1"/>
                </a:cxn>
                <a:cxn ang="0">
                  <a:pos x="T2" y="T3"/>
                </a:cxn>
                <a:cxn ang="0">
                  <a:pos x="T4" y="T5"/>
                </a:cxn>
                <a:cxn ang="0">
                  <a:pos x="T6" y="T7"/>
                </a:cxn>
                <a:cxn ang="0">
                  <a:pos x="T8" y="T9"/>
                </a:cxn>
                <a:cxn ang="0">
                  <a:pos x="T10" y="T11"/>
                </a:cxn>
              </a:cxnLst>
              <a:rect l="0" t="0" r="r" b="b"/>
              <a:pathLst>
                <a:path w="22" h="23">
                  <a:moveTo>
                    <a:pt x="6" y="20"/>
                  </a:moveTo>
                  <a:cubicBezTo>
                    <a:pt x="1" y="18"/>
                    <a:pt x="0" y="12"/>
                    <a:pt x="2" y="7"/>
                  </a:cubicBezTo>
                  <a:cubicBezTo>
                    <a:pt x="5" y="2"/>
                    <a:pt x="11" y="0"/>
                    <a:pt x="16" y="3"/>
                  </a:cubicBezTo>
                  <a:cubicBezTo>
                    <a:pt x="21" y="6"/>
                    <a:pt x="22" y="12"/>
                    <a:pt x="20" y="17"/>
                  </a:cubicBezTo>
                  <a:cubicBezTo>
                    <a:pt x="20" y="17"/>
                    <a:pt x="20" y="17"/>
                    <a:pt x="20" y="17"/>
                  </a:cubicBezTo>
                  <a:cubicBezTo>
                    <a:pt x="17" y="22"/>
                    <a:pt x="11" y="23"/>
                    <a:pt x="6"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4">
              <a:extLst>
                <a:ext uri="{FF2B5EF4-FFF2-40B4-BE49-F238E27FC236}">
                  <a16:creationId xmlns:a16="http://schemas.microsoft.com/office/drawing/2014/main" id="{B3C0EC54-9C10-460D-9F37-EEE7CEB091EC}"/>
                </a:ext>
              </a:extLst>
            </p:cNvPr>
            <p:cNvSpPr>
              <a:spLocks/>
            </p:cNvSpPr>
            <p:nvPr/>
          </p:nvSpPr>
          <p:spPr bwMode="auto">
            <a:xfrm>
              <a:off x="1031875" y="1413383"/>
              <a:ext cx="44450" cy="44450"/>
            </a:xfrm>
            <a:custGeom>
              <a:avLst/>
              <a:gdLst>
                <a:gd name="T0" fmla="*/ 7 w 23"/>
                <a:gd name="T1" fmla="*/ 20 h 23"/>
                <a:gd name="T2" fmla="*/ 3 w 23"/>
                <a:gd name="T3" fmla="*/ 6 h 23"/>
                <a:gd name="T4" fmla="*/ 3 w 23"/>
                <a:gd name="T5" fmla="*/ 6 h 23"/>
                <a:gd name="T6" fmla="*/ 17 w 23"/>
                <a:gd name="T7" fmla="*/ 2 h 23"/>
                <a:gd name="T8" fmla="*/ 20 w 23"/>
                <a:gd name="T9" fmla="*/ 16 h 23"/>
                <a:gd name="T10" fmla="*/ 20 w 23"/>
                <a:gd name="T11" fmla="*/ 16 h 23"/>
                <a:gd name="T12" fmla="*/ 7 w 23"/>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7" y="20"/>
                  </a:moveTo>
                  <a:cubicBezTo>
                    <a:pt x="2" y="17"/>
                    <a:pt x="0" y="11"/>
                    <a:pt x="3" y="6"/>
                  </a:cubicBezTo>
                  <a:cubicBezTo>
                    <a:pt x="3" y="6"/>
                    <a:pt x="3" y="6"/>
                    <a:pt x="3" y="6"/>
                  </a:cubicBezTo>
                  <a:cubicBezTo>
                    <a:pt x="6" y="1"/>
                    <a:pt x="12" y="0"/>
                    <a:pt x="17" y="2"/>
                  </a:cubicBezTo>
                  <a:cubicBezTo>
                    <a:pt x="22" y="5"/>
                    <a:pt x="23" y="11"/>
                    <a:pt x="20" y="16"/>
                  </a:cubicBezTo>
                  <a:cubicBezTo>
                    <a:pt x="20" y="16"/>
                    <a:pt x="20" y="16"/>
                    <a:pt x="20" y="16"/>
                  </a:cubicBezTo>
                  <a:cubicBezTo>
                    <a:pt x="18" y="21"/>
                    <a:pt x="11" y="23"/>
                    <a:pt x="7" y="2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5" name="Freeform 690">
            <a:extLst>
              <a:ext uri="{FF2B5EF4-FFF2-40B4-BE49-F238E27FC236}">
                <a16:creationId xmlns:a16="http://schemas.microsoft.com/office/drawing/2014/main" id="{26977A21-3B2A-45C2-9EB0-8F869D8C88F4}"/>
              </a:ext>
            </a:extLst>
          </p:cNvPr>
          <p:cNvSpPr>
            <a:spLocks noChangeAspect="1"/>
          </p:cNvSpPr>
          <p:nvPr/>
        </p:nvSpPr>
        <p:spPr bwMode="auto">
          <a:xfrm>
            <a:off x="653326" y="1619035"/>
            <a:ext cx="567193" cy="540566"/>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74BF4B"/>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88" name="Freeform 690">
            <a:extLst>
              <a:ext uri="{FF2B5EF4-FFF2-40B4-BE49-F238E27FC236}">
                <a16:creationId xmlns:a16="http://schemas.microsoft.com/office/drawing/2014/main" id="{BDA4FD6A-2B36-4E1B-B8D7-A9C8C7BA6CD2}"/>
              </a:ext>
            </a:extLst>
          </p:cNvPr>
          <p:cNvSpPr>
            <a:spLocks noChangeAspect="1"/>
          </p:cNvSpPr>
          <p:nvPr/>
        </p:nvSpPr>
        <p:spPr bwMode="auto">
          <a:xfrm>
            <a:off x="680110" y="2495728"/>
            <a:ext cx="567193" cy="540566"/>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FBAB2C"/>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endParaRPr>
          </a:p>
        </p:txBody>
      </p:sp>
      <p:sp>
        <p:nvSpPr>
          <p:cNvPr id="89" name="Freeform 690">
            <a:extLst>
              <a:ext uri="{FF2B5EF4-FFF2-40B4-BE49-F238E27FC236}">
                <a16:creationId xmlns:a16="http://schemas.microsoft.com/office/drawing/2014/main" id="{0ED933AA-CCB4-4E19-B3C1-262CE7688518}"/>
              </a:ext>
            </a:extLst>
          </p:cNvPr>
          <p:cNvSpPr>
            <a:spLocks noChangeAspect="1"/>
          </p:cNvSpPr>
          <p:nvPr/>
        </p:nvSpPr>
        <p:spPr bwMode="auto">
          <a:xfrm>
            <a:off x="669767" y="3353567"/>
            <a:ext cx="567193" cy="540566"/>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E3241B"/>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endParaRPr>
          </a:p>
        </p:txBody>
      </p:sp>
      <p:pic>
        <p:nvPicPr>
          <p:cNvPr id="6" name="Picture 5">
            <a:extLst>
              <a:ext uri="{FF2B5EF4-FFF2-40B4-BE49-F238E27FC236}">
                <a16:creationId xmlns:a16="http://schemas.microsoft.com/office/drawing/2014/main" id="{0F85333A-6B8F-4D5B-AA02-EAF70EA32470}"/>
              </a:ext>
            </a:extLst>
          </p:cNvPr>
          <p:cNvPicPr>
            <a:picLocks noChangeAspect="1"/>
          </p:cNvPicPr>
          <p:nvPr/>
        </p:nvPicPr>
        <p:blipFill>
          <a:blip r:embed="rId2"/>
          <a:stretch>
            <a:fillRect/>
          </a:stretch>
        </p:blipFill>
        <p:spPr>
          <a:xfrm>
            <a:off x="7862155" y="0"/>
            <a:ext cx="3172734" cy="4363508"/>
          </a:xfrm>
          <a:prstGeom prst="rect">
            <a:avLst/>
          </a:prstGeom>
        </p:spPr>
      </p:pic>
      <p:pic>
        <p:nvPicPr>
          <p:cNvPr id="9" name="Picture 8">
            <a:extLst>
              <a:ext uri="{FF2B5EF4-FFF2-40B4-BE49-F238E27FC236}">
                <a16:creationId xmlns:a16="http://schemas.microsoft.com/office/drawing/2014/main" id="{1D0D89A8-AB40-40AF-8A12-0E57C516EADD}"/>
              </a:ext>
            </a:extLst>
          </p:cNvPr>
          <p:cNvPicPr>
            <a:picLocks noChangeAspect="1"/>
          </p:cNvPicPr>
          <p:nvPr/>
        </p:nvPicPr>
        <p:blipFill>
          <a:blip r:embed="rId3"/>
          <a:stretch>
            <a:fillRect/>
          </a:stretch>
        </p:blipFill>
        <p:spPr>
          <a:xfrm>
            <a:off x="7862155" y="4373018"/>
            <a:ext cx="3172734" cy="2353179"/>
          </a:xfrm>
          <a:prstGeom prst="rect">
            <a:avLst/>
          </a:prstGeom>
        </p:spPr>
      </p:pic>
    </p:spTree>
    <p:extLst>
      <p:ext uri="{BB962C8B-B14F-4D97-AF65-F5344CB8AC3E}">
        <p14:creationId xmlns:p14="http://schemas.microsoft.com/office/powerpoint/2010/main" val="3827492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995" y="338127"/>
            <a:ext cx="11127317" cy="975783"/>
          </a:xfrm>
        </p:spPr>
        <p:txBody>
          <a:bodyPr/>
          <a:lstStyle/>
          <a:p>
            <a:r>
              <a:rPr lang="en-US" sz="4000" dirty="0">
                <a:solidFill>
                  <a:schemeClr val="tx1"/>
                </a:solidFill>
                <a:latin typeface="CiscoSansTT Heavy" panose="020B0903020201020303" pitchFamily="34" charset="0"/>
                <a:cs typeface="CiscoSansTT Heavy" panose="020B0903020201020303" pitchFamily="34" charset="0"/>
              </a:rPr>
              <a:t>Success Stories</a:t>
            </a:r>
          </a:p>
        </p:txBody>
      </p:sp>
      <p:sp>
        <p:nvSpPr>
          <p:cNvPr id="7" name="Text Box 56" descr="© INSCALE GmbH, 26.05.2010&#10;http://www.presentationload.com/"/>
          <p:cNvSpPr txBox="1">
            <a:spLocks noChangeArrowheads="1"/>
          </p:cNvSpPr>
          <p:nvPr/>
        </p:nvSpPr>
        <p:spPr bwMode="gray">
          <a:xfrm>
            <a:off x="2611388" y="2072680"/>
            <a:ext cx="3241701" cy="538616"/>
          </a:xfrm>
          <a:prstGeom prst="rect">
            <a:avLst/>
          </a:prstGeom>
          <a:noFill/>
          <a:ln w="9525">
            <a:noFill/>
            <a:miter lim="800000"/>
            <a:headEnd/>
            <a:tailEnd/>
          </a:ln>
          <a:effectLst/>
        </p:spPr>
        <p:txBody>
          <a:bodyPr wrap="square" lIns="90012" tIns="0" rIns="72009" bIns="45727">
            <a:spAutoFit/>
          </a:bodyPr>
          <a:lstStyle/>
          <a:p>
            <a:pPr>
              <a:spcBef>
                <a:spcPct val="50000"/>
              </a:spcBef>
            </a:pPr>
            <a:r>
              <a:rPr lang="en-US" sz="1600" noProof="1">
                <a:solidFill>
                  <a:schemeClr val="accent1"/>
                </a:solidFill>
                <a:cs typeface="Calibri" pitchFamily="34" charset="0"/>
              </a:rPr>
              <a:t>Relationships Jump Start an IT Career</a:t>
            </a:r>
            <a:endParaRPr lang="en-GB" sz="1100" noProof="1">
              <a:cs typeface="Calibri" pitchFamily="34" charset="0"/>
            </a:endParaRPr>
          </a:p>
        </p:txBody>
      </p:sp>
      <p:sp>
        <p:nvSpPr>
          <p:cNvPr id="21" name="Text Box 56" descr="© INSCALE GmbH, 26.05.2010&#10;http://www.presentationload.com/"/>
          <p:cNvSpPr txBox="1">
            <a:spLocks noChangeArrowheads="1"/>
          </p:cNvSpPr>
          <p:nvPr/>
        </p:nvSpPr>
        <p:spPr bwMode="gray">
          <a:xfrm>
            <a:off x="8723244" y="4455711"/>
            <a:ext cx="3241701" cy="292395"/>
          </a:xfrm>
          <a:prstGeom prst="rect">
            <a:avLst/>
          </a:prstGeom>
          <a:noFill/>
          <a:ln w="9525">
            <a:noFill/>
            <a:miter lim="800000"/>
            <a:headEnd/>
            <a:tailEnd/>
          </a:ln>
          <a:effectLst/>
        </p:spPr>
        <p:txBody>
          <a:bodyPr wrap="square" lIns="90012" tIns="0" rIns="72009" bIns="45727">
            <a:spAutoFit/>
          </a:bodyPr>
          <a:lstStyle/>
          <a:p>
            <a:pPr>
              <a:spcBef>
                <a:spcPct val="50000"/>
              </a:spcBef>
            </a:pPr>
            <a:r>
              <a:rPr lang="en-GB" sz="1600" noProof="1">
                <a:solidFill>
                  <a:schemeClr val="accent1"/>
                </a:solidFill>
                <a:cs typeface="Calibri" pitchFamily="34" charset="0"/>
              </a:rPr>
              <a:t>Women Lead by Example</a:t>
            </a:r>
            <a:endParaRPr lang="en-GB" sz="1100" noProof="1">
              <a:cs typeface="Calibri" pitchFamily="34" charset="0"/>
            </a:endParaRPr>
          </a:p>
        </p:txBody>
      </p:sp>
      <p:sp>
        <p:nvSpPr>
          <p:cNvPr id="24" name="Text Box 56" descr="© INSCALE GmbH, 26.05.2010&#10;http://www.presentationload.com/"/>
          <p:cNvSpPr txBox="1">
            <a:spLocks noChangeArrowheads="1"/>
          </p:cNvSpPr>
          <p:nvPr/>
        </p:nvSpPr>
        <p:spPr bwMode="gray">
          <a:xfrm>
            <a:off x="8757501" y="1826619"/>
            <a:ext cx="3236696" cy="1031059"/>
          </a:xfrm>
          <a:prstGeom prst="rect">
            <a:avLst/>
          </a:prstGeom>
          <a:noFill/>
          <a:ln w="9525">
            <a:noFill/>
            <a:miter lim="800000"/>
            <a:headEnd/>
            <a:tailEnd/>
          </a:ln>
          <a:effectLst/>
        </p:spPr>
        <p:txBody>
          <a:bodyPr wrap="square" lIns="90012" tIns="0" rIns="72009" bIns="45727">
            <a:spAutoFit/>
          </a:bodyPr>
          <a:lstStyle/>
          <a:p>
            <a:pPr>
              <a:spcBef>
                <a:spcPct val="50000"/>
              </a:spcBef>
            </a:pPr>
            <a:r>
              <a:rPr lang="en-US" sz="1600" noProof="1">
                <a:solidFill>
                  <a:schemeClr val="accent1"/>
                </a:solidFill>
                <a:cs typeface="Calibri" pitchFamily="34" charset="0"/>
              </a:rPr>
              <a:t>Tips for Online Teaching Success from a Seasoned Cisco Networking Academy Online Instructor</a:t>
            </a:r>
            <a:endParaRPr lang="en-GB" sz="1100" noProof="1">
              <a:cs typeface="Calibri" pitchFamily="34" charset="0"/>
            </a:endParaRPr>
          </a:p>
        </p:txBody>
      </p:sp>
      <p:sp>
        <p:nvSpPr>
          <p:cNvPr id="27" name="Text Box 56" descr="© INSCALE GmbH, 26.05.2010&#10;http://www.presentationload.com/"/>
          <p:cNvSpPr txBox="1">
            <a:spLocks noChangeArrowheads="1"/>
          </p:cNvSpPr>
          <p:nvPr/>
        </p:nvSpPr>
        <p:spPr bwMode="gray">
          <a:xfrm>
            <a:off x="2653919" y="4288522"/>
            <a:ext cx="3427793" cy="784837"/>
          </a:xfrm>
          <a:prstGeom prst="rect">
            <a:avLst/>
          </a:prstGeom>
          <a:noFill/>
          <a:ln w="9525">
            <a:noFill/>
            <a:miter lim="800000"/>
            <a:headEnd/>
            <a:tailEnd/>
          </a:ln>
          <a:effectLst/>
        </p:spPr>
        <p:txBody>
          <a:bodyPr wrap="square" lIns="90012" tIns="0" rIns="72009" bIns="45727">
            <a:spAutoFit/>
          </a:bodyPr>
          <a:lstStyle/>
          <a:p>
            <a:pPr>
              <a:spcBef>
                <a:spcPct val="50000"/>
              </a:spcBef>
            </a:pPr>
            <a:r>
              <a:rPr lang="en-US" sz="1600" noProof="1">
                <a:solidFill>
                  <a:schemeClr val="accent1"/>
                </a:solidFill>
                <a:cs typeface="Calibri" pitchFamily="34" charset="0"/>
              </a:rPr>
              <a:t>How One Cisco Networking Academy Cybersecurity Instructor Is Changing Lives</a:t>
            </a:r>
            <a:endParaRPr lang="en-GB" sz="1100" noProof="1">
              <a:cs typeface="Calibri" pitchFamily="34" charset="0"/>
            </a:endParaRPr>
          </a:p>
        </p:txBody>
      </p:sp>
      <p:sp>
        <p:nvSpPr>
          <p:cNvPr id="15" name="Text Placeholder 4">
            <a:extLst>
              <a:ext uri="{FF2B5EF4-FFF2-40B4-BE49-F238E27FC236}">
                <a16:creationId xmlns:a16="http://schemas.microsoft.com/office/drawing/2014/main" id="{12A30E3B-5524-4765-83A3-D80CE9790109}"/>
              </a:ext>
            </a:extLst>
          </p:cNvPr>
          <p:cNvSpPr txBox="1">
            <a:spLocks/>
          </p:cNvSpPr>
          <p:nvPr/>
        </p:nvSpPr>
        <p:spPr>
          <a:xfrm>
            <a:off x="1170201" y="5877727"/>
            <a:ext cx="9403592" cy="626438"/>
          </a:xfrm>
          <a:prstGeom prst="rect">
            <a:avLst/>
          </a:prstGeom>
        </p:spPr>
        <p:txBody>
          <a:bodyP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198" indent="0" algn="ctr">
              <a:buFont typeface="Arial" charset="0"/>
              <a:buNone/>
            </a:pPr>
            <a:r>
              <a:rPr lang="en-US" dirty="0"/>
              <a:t>Success Stories to share with your class</a:t>
            </a:r>
            <a:r>
              <a:rPr lang="en-US" sz="1800" dirty="0"/>
              <a:t> </a:t>
            </a:r>
            <a:br>
              <a:rPr lang="en-US" sz="1800" dirty="0"/>
            </a:br>
            <a:r>
              <a:rPr lang="en-US" sz="1800" dirty="0"/>
              <a:t>Visit: </a:t>
            </a:r>
            <a:r>
              <a:rPr lang="en-US" sz="1800" dirty="0">
                <a:hlinkClick r:id="rId2"/>
              </a:rPr>
              <a:t>https://www.netacad.com/careers/success-stories</a:t>
            </a:r>
            <a:r>
              <a:rPr lang="en-US" sz="1800" dirty="0"/>
              <a:t> </a:t>
            </a:r>
          </a:p>
        </p:txBody>
      </p:sp>
      <p:grpSp>
        <p:nvGrpSpPr>
          <p:cNvPr id="11" name="Group 10">
            <a:extLst>
              <a:ext uri="{FF2B5EF4-FFF2-40B4-BE49-F238E27FC236}">
                <a16:creationId xmlns:a16="http://schemas.microsoft.com/office/drawing/2014/main" id="{BA02A694-04DA-407B-A0E4-475E173B872A}"/>
              </a:ext>
            </a:extLst>
          </p:cNvPr>
          <p:cNvGrpSpPr/>
          <p:nvPr/>
        </p:nvGrpSpPr>
        <p:grpSpPr>
          <a:xfrm>
            <a:off x="6607457" y="3630891"/>
            <a:ext cx="2019637" cy="1956830"/>
            <a:chOff x="4062220" y="2414833"/>
            <a:chExt cx="2019637" cy="1956830"/>
          </a:xfrm>
        </p:grpSpPr>
        <p:grpSp>
          <p:nvGrpSpPr>
            <p:cNvPr id="65" name="Group 64">
              <a:extLst>
                <a:ext uri="{FF2B5EF4-FFF2-40B4-BE49-F238E27FC236}">
                  <a16:creationId xmlns:a16="http://schemas.microsoft.com/office/drawing/2014/main" id="{86B1507D-D7F2-4F61-AA4F-D01F2C190781}"/>
                </a:ext>
              </a:extLst>
            </p:cNvPr>
            <p:cNvGrpSpPr/>
            <p:nvPr/>
          </p:nvGrpSpPr>
          <p:grpSpPr>
            <a:xfrm>
              <a:off x="4062220" y="2414833"/>
              <a:ext cx="2019637" cy="1956830"/>
              <a:chOff x="2307266" y="3572540"/>
              <a:chExt cx="1392866" cy="1297172"/>
            </a:xfrm>
          </p:grpSpPr>
          <p:grpSp>
            <p:nvGrpSpPr>
              <p:cNvPr id="67" name="Group 66">
                <a:extLst>
                  <a:ext uri="{FF2B5EF4-FFF2-40B4-BE49-F238E27FC236}">
                    <a16:creationId xmlns:a16="http://schemas.microsoft.com/office/drawing/2014/main" id="{303A784D-8EBA-46FA-8764-8FDC0CF4E8C5}"/>
                  </a:ext>
                </a:extLst>
              </p:cNvPr>
              <p:cNvGrpSpPr/>
              <p:nvPr/>
            </p:nvGrpSpPr>
            <p:grpSpPr>
              <a:xfrm>
                <a:off x="2307266" y="3572540"/>
                <a:ext cx="1392866" cy="1297172"/>
                <a:chOff x="2466754" y="3083442"/>
                <a:chExt cx="1392866" cy="1297172"/>
              </a:xfrm>
            </p:grpSpPr>
            <p:sp>
              <p:nvSpPr>
                <p:cNvPr id="73" name="Google Shape;925;p67">
                  <a:extLst>
                    <a:ext uri="{FF2B5EF4-FFF2-40B4-BE49-F238E27FC236}">
                      <a16:creationId xmlns:a16="http://schemas.microsoft.com/office/drawing/2014/main" id="{5CC78AB2-3AF6-4D1F-A9A5-9965EB6A69FF}"/>
                    </a:ext>
                  </a:extLst>
                </p:cNvPr>
                <p:cNvSpPr/>
                <p:nvPr/>
              </p:nvSpPr>
              <p:spPr>
                <a:xfrm>
                  <a:off x="2466754" y="3083442"/>
                  <a:ext cx="1392866" cy="1297172"/>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Flowchart: Connector 73">
                  <a:extLst>
                    <a:ext uri="{FF2B5EF4-FFF2-40B4-BE49-F238E27FC236}">
                      <a16:creationId xmlns:a16="http://schemas.microsoft.com/office/drawing/2014/main" id="{28A62F3A-7B28-42C4-AFB6-FCD179B8E668}"/>
                    </a:ext>
                  </a:extLst>
                </p:cNvPr>
                <p:cNvSpPr/>
                <p:nvPr/>
              </p:nvSpPr>
              <p:spPr>
                <a:xfrm>
                  <a:off x="2573080" y="3157871"/>
                  <a:ext cx="1190846" cy="1137684"/>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68" name="Group 67">
                <a:extLst>
                  <a:ext uri="{FF2B5EF4-FFF2-40B4-BE49-F238E27FC236}">
                    <a16:creationId xmlns:a16="http://schemas.microsoft.com/office/drawing/2014/main" id="{5A47E371-1C0F-4A76-A738-D08A37EFBF95}"/>
                  </a:ext>
                </a:extLst>
              </p:cNvPr>
              <p:cNvGrpSpPr/>
              <p:nvPr/>
            </p:nvGrpSpPr>
            <p:grpSpPr>
              <a:xfrm>
                <a:off x="2606594" y="4108956"/>
                <a:ext cx="740527" cy="418815"/>
                <a:chOff x="5766378" y="3021941"/>
                <a:chExt cx="879413" cy="514778"/>
              </a:xfrm>
            </p:grpSpPr>
            <p:grpSp>
              <p:nvGrpSpPr>
                <p:cNvPr id="69" name="Graphic 4">
                  <a:extLst>
                    <a:ext uri="{FF2B5EF4-FFF2-40B4-BE49-F238E27FC236}">
                      <a16:creationId xmlns:a16="http://schemas.microsoft.com/office/drawing/2014/main" id="{D276CBFF-0990-418A-9BEE-71D67ED9046F}"/>
                    </a:ext>
                  </a:extLst>
                </p:cNvPr>
                <p:cNvGrpSpPr/>
                <p:nvPr/>
              </p:nvGrpSpPr>
              <p:grpSpPr>
                <a:xfrm>
                  <a:off x="5766378" y="3021941"/>
                  <a:ext cx="879413" cy="514778"/>
                  <a:chOff x="8530526" y="3220615"/>
                  <a:chExt cx="343662" cy="201168"/>
                </a:xfrm>
                <a:solidFill>
                  <a:schemeClr val="accent1"/>
                </a:solidFill>
              </p:grpSpPr>
              <p:sp>
                <p:nvSpPr>
                  <p:cNvPr id="71" name="Freeform: Shape 70">
                    <a:extLst>
                      <a:ext uri="{FF2B5EF4-FFF2-40B4-BE49-F238E27FC236}">
                        <a16:creationId xmlns:a16="http://schemas.microsoft.com/office/drawing/2014/main" id="{6591363A-7CAB-453C-9553-A64BC611EF9F}"/>
                      </a:ext>
                    </a:extLst>
                  </p:cNvPr>
                  <p:cNvSpPr/>
                  <p:nvPr/>
                </p:nvSpPr>
                <p:spPr>
                  <a:xfrm>
                    <a:off x="8864663" y="3412258"/>
                    <a:ext cx="9525" cy="9525"/>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28909300-C738-4040-917F-7A607F4DB1A4}"/>
                      </a:ext>
                    </a:extLst>
                  </p:cNvPr>
                  <p:cNvSpPr/>
                  <p:nvPr/>
                </p:nvSpPr>
                <p:spPr>
                  <a:xfrm>
                    <a:off x="8530526" y="3220615"/>
                    <a:ext cx="9525" cy="9525"/>
                  </a:xfrm>
                  <a:custGeom>
                    <a:avLst/>
                    <a:gdLst>
                      <a:gd name="connsiteX0" fmla="*/ 17812 w 9525"/>
                      <a:gd name="connsiteY0" fmla="*/ 1333 h 0"/>
                      <a:gd name="connsiteX1" fmla="*/ 667 w 9525"/>
                      <a:gd name="connsiteY1" fmla="*/ 1333 h 0"/>
                      <a:gd name="connsiteX2" fmla="*/ 0 w 9525"/>
                      <a:gd name="connsiteY2" fmla="*/ 667 h 0"/>
                      <a:gd name="connsiteX3" fmla="*/ 667 w 9525"/>
                      <a:gd name="connsiteY3" fmla="*/ 0 h 0"/>
                      <a:gd name="connsiteX4" fmla="*/ 17812 w 9525"/>
                      <a:gd name="connsiteY4" fmla="*/ 0 h 0"/>
                      <a:gd name="connsiteX5" fmla="*/ 18479 w 9525"/>
                      <a:gd name="connsiteY5" fmla="*/ 667 h 0"/>
                      <a:gd name="connsiteX6" fmla="*/ 17812 w 9525"/>
                      <a:gd name="connsiteY6" fmla="*/ 133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a:moveTo>
                          <a:pt x="17812" y="1333"/>
                        </a:moveTo>
                        <a:lnTo>
                          <a:pt x="667" y="1333"/>
                        </a:lnTo>
                        <a:cubicBezTo>
                          <a:pt x="286" y="1333"/>
                          <a:pt x="0" y="1048"/>
                          <a:pt x="0" y="667"/>
                        </a:cubicBezTo>
                        <a:cubicBezTo>
                          <a:pt x="0" y="286"/>
                          <a:pt x="286" y="0"/>
                          <a:pt x="667" y="0"/>
                        </a:cubicBezTo>
                        <a:lnTo>
                          <a:pt x="17812" y="0"/>
                        </a:lnTo>
                        <a:cubicBezTo>
                          <a:pt x="18193" y="0"/>
                          <a:pt x="18479" y="286"/>
                          <a:pt x="18479" y="667"/>
                        </a:cubicBezTo>
                        <a:cubicBezTo>
                          <a:pt x="18479" y="1048"/>
                          <a:pt x="18193" y="1333"/>
                          <a:pt x="17812" y="1333"/>
                        </a:cubicBezTo>
                        <a:close/>
                      </a:path>
                    </a:pathLst>
                  </a:custGeom>
                  <a:solidFill>
                    <a:srgbClr val="1E4471"/>
                  </a:solidFill>
                  <a:ln w="9525" cap="flat">
                    <a:noFill/>
                    <a:prstDash val="solid"/>
                    <a:miter/>
                  </a:ln>
                </p:spPr>
                <p:txBody>
                  <a:bodyPr rtlCol="0" anchor="ctr"/>
                  <a:lstStyle/>
                  <a:p>
                    <a:endParaRPr lang="en-US"/>
                  </a:p>
                </p:txBody>
              </p:sp>
            </p:grpSp>
            <p:sp>
              <p:nvSpPr>
                <p:cNvPr id="70" name="Freeform: Shape 69">
                  <a:extLst>
                    <a:ext uri="{FF2B5EF4-FFF2-40B4-BE49-F238E27FC236}">
                      <a16:creationId xmlns:a16="http://schemas.microsoft.com/office/drawing/2014/main" id="{76EA3AF3-583D-4004-B2F1-AB39246E1D9A}"/>
                    </a:ext>
                  </a:extLst>
                </p:cNvPr>
                <p:cNvSpPr/>
                <p:nvPr/>
              </p:nvSpPr>
              <p:spPr>
                <a:xfrm>
                  <a:off x="5782155" y="3317764"/>
                  <a:ext cx="16648" cy="16648"/>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grpSp>
        </p:grpSp>
        <p:pic>
          <p:nvPicPr>
            <p:cNvPr id="6" name="Picture 5" descr="A picture containing indoor, person, table, sitting&#10;&#10;Description automatically generated">
              <a:extLst>
                <a:ext uri="{FF2B5EF4-FFF2-40B4-BE49-F238E27FC236}">
                  <a16:creationId xmlns:a16="http://schemas.microsoft.com/office/drawing/2014/main" id="{1F295FD2-E74F-4F9C-8BB8-BFF0A72FBE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92"/>
            <a:stretch/>
          </p:blipFill>
          <p:spPr>
            <a:xfrm>
              <a:off x="4270977" y="2573518"/>
              <a:ext cx="1624804" cy="1625213"/>
            </a:xfrm>
            <a:prstGeom prst="ellipse">
              <a:avLst/>
            </a:prstGeom>
          </p:spPr>
        </p:pic>
      </p:grpSp>
      <p:grpSp>
        <p:nvGrpSpPr>
          <p:cNvPr id="5" name="Group 4">
            <a:extLst>
              <a:ext uri="{FF2B5EF4-FFF2-40B4-BE49-F238E27FC236}">
                <a16:creationId xmlns:a16="http://schemas.microsoft.com/office/drawing/2014/main" id="{93023A09-495E-436D-A839-D30D9282E7B8}"/>
              </a:ext>
            </a:extLst>
          </p:cNvPr>
          <p:cNvGrpSpPr/>
          <p:nvPr/>
        </p:nvGrpSpPr>
        <p:grpSpPr>
          <a:xfrm>
            <a:off x="6543042" y="1351176"/>
            <a:ext cx="2019637" cy="1956830"/>
            <a:chOff x="6543042" y="1351176"/>
            <a:chExt cx="2019637" cy="1956830"/>
          </a:xfrm>
        </p:grpSpPr>
        <p:grpSp>
          <p:nvGrpSpPr>
            <p:cNvPr id="76" name="Group 75">
              <a:extLst>
                <a:ext uri="{FF2B5EF4-FFF2-40B4-BE49-F238E27FC236}">
                  <a16:creationId xmlns:a16="http://schemas.microsoft.com/office/drawing/2014/main" id="{24B0C11E-1472-4683-9FDE-3EE40A8DF970}"/>
                </a:ext>
              </a:extLst>
            </p:cNvPr>
            <p:cNvGrpSpPr/>
            <p:nvPr/>
          </p:nvGrpSpPr>
          <p:grpSpPr>
            <a:xfrm>
              <a:off x="6543042" y="1351176"/>
              <a:ext cx="2019637" cy="1956830"/>
              <a:chOff x="2307266" y="3572540"/>
              <a:chExt cx="1392866" cy="1297172"/>
            </a:xfrm>
          </p:grpSpPr>
          <p:grpSp>
            <p:nvGrpSpPr>
              <p:cNvPr id="78" name="Group 77">
                <a:extLst>
                  <a:ext uri="{FF2B5EF4-FFF2-40B4-BE49-F238E27FC236}">
                    <a16:creationId xmlns:a16="http://schemas.microsoft.com/office/drawing/2014/main" id="{E3D690A6-4231-445A-8930-B921C5CDB807}"/>
                  </a:ext>
                </a:extLst>
              </p:cNvPr>
              <p:cNvGrpSpPr/>
              <p:nvPr/>
            </p:nvGrpSpPr>
            <p:grpSpPr>
              <a:xfrm>
                <a:off x="2307266" y="3572540"/>
                <a:ext cx="1392866" cy="1297172"/>
                <a:chOff x="2466754" y="3083442"/>
                <a:chExt cx="1392866" cy="1297172"/>
              </a:xfrm>
            </p:grpSpPr>
            <p:sp>
              <p:nvSpPr>
                <p:cNvPr id="84" name="Google Shape;925;p67">
                  <a:extLst>
                    <a:ext uri="{FF2B5EF4-FFF2-40B4-BE49-F238E27FC236}">
                      <a16:creationId xmlns:a16="http://schemas.microsoft.com/office/drawing/2014/main" id="{972CD3C9-3B80-40DF-86C2-AECB6ADBBB7B}"/>
                    </a:ext>
                  </a:extLst>
                </p:cNvPr>
                <p:cNvSpPr/>
                <p:nvPr/>
              </p:nvSpPr>
              <p:spPr>
                <a:xfrm>
                  <a:off x="2466754" y="3083442"/>
                  <a:ext cx="1392866" cy="1297172"/>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Flowchart: Connector 84">
                  <a:extLst>
                    <a:ext uri="{FF2B5EF4-FFF2-40B4-BE49-F238E27FC236}">
                      <a16:creationId xmlns:a16="http://schemas.microsoft.com/office/drawing/2014/main" id="{7D15D50E-36BF-43FD-B877-D774A97DB8E7}"/>
                    </a:ext>
                  </a:extLst>
                </p:cNvPr>
                <p:cNvSpPr/>
                <p:nvPr/>
              </p:nvSpPr>
              <p:spPr>
                <a:xfrm>
                  <a:off x="2573080" y="3157871"/>
                  <a:ext cx="1190846" cy="1137684"/>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79" name="Group 78">
                <a:extLst>
                  <a:ext uri="{FF2B5EF4-FFF2-40B4-BE49-F238E27FC236}">
                    <a16:creationId xmlns:a16="http://schemas.microsoft.com/office/drawing/2014/main" id="{99387075-473E-44DD-AC62-27B618F6DDA2}"/>
                  </a:ext>
                </a:extLst>
              </p:cNvPr>
              <p:cNvGrpSpPr/>
              <p:nvPr/>
            </p:nvGrpSpPr>
            <p:grpSpPr>
              <a:xfrm>
                <a:off x="2606594" y="4108956"/>
                <a:ext cx="740527" cy="418815"/>
                <a:chOff x="5766378" y="3021941"/>
                <a:chExt cx="879413" cy="514778"/>
              </a:xfrm>
            </p:grpSpPr>
            <p:grpSp>
              <p:nvGrpSpPr>
                <p:cNvPr id="80" name="Graphic 4">
                  <a:extLst>
                    <a:ext uri="{FF2B5EF4-FFF2-40B4-BE49-F238E27FC236}">
                      <a16:creationId xmlns:a16="http://schemas.microsoft.com/office/drawing/2014/main" id="{6DD1CD4E-6187-4AED-990A-5FF9DFFEBADB}"/>
                    </a:ext>
                  </a:extLst>
                </p:cNvPr>
                <p:cNvGrpSpPr/>
                <p:nvPr/>
              </p:nvGrpSpPr>
              <p:grpSpPr>
                <a:xfrm>
                  <a:off x="5766378" y="3021941"/>
                  <a:ext cx="879413" cy="514778"/>
                  <a:chOff x="8530526" y="3220615"/>
                  <a:chExt cx="343662" cy="201168"/>
                </a:xfrm>
                <a:solidFill>
                  <a:schemeClr val="accent1"/>
                </a:solidFill>
              </p:grpSpPr>
              <p:sp>
                <p:nvSpPr>
                  <p:cNvPr id="82" name="Freeform: Shape 81">
                    <a:extLst>
                      <a:ext uri="{FF2B5EF4-FFF2-40B4-BE49-F238E27FC236}">
                        <a16:creationId xmlns:a16="http://schemas.microsoft.com/office/drawing/2014/main" id="{DF727539-E937-421C-A8D3-D5B77FCC9095}"/>
                      </a:ext>
                    </a:extLst>
                  </p:cNvPr>
                  <p:cNvSpPr/>
                  <p:nvPr/>
                </p:nvSpPr>
                <p:spPr>
                  <a:xfrm>
                    <a:off x="8864663" y="3412258"/>
                    <a:ext cx="9525" cy="9525"/>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3B89A5A-E4FB-4BAC-B63C-745C28788C74}"/>
                      </a:ext>
                    </a:extLst>
                  </p:cNvPr>
                  <p:cNvSpPr/>
                  <p:nvPr/>
                </p:nvSpPr>
                <p:spPr>
                  <a:xfrm>
                    <a:off x="8530526" y="3220615"/>
                    <a:ext cx="9525" cy="9525"/>
                  </a:xfrm>
                  <a:custGeom>
                    <a:avLst/>
                    <a:gdLst>
                      <a:gd name="connsiteX0" fmla="*/ 17812 w 9525"/>
                      <a:gd name="connsiteY0" fmla="*/ 1333 h 0"/>
                      <a:gd name="connsiteX1" fmla="*/ 667 w 9525"/>
                      <a:gd name="connsiteY1" fmla="*/ 1333 h 0"/>
                      <a:gd name="connsiteX2" fmla="*/ 0 w 9525"/>
                      <a:gd name="connsiteY2" fmla="*/ 667 h 0"/>
                      <a:gd name="connsiteX3" fmla="*/ 667 w 9525"/>
                      <a:gd name="connsiteY3" fmla="*/ 0 h 0"/>
                      <a:gd name="connsiteX4" fmla="*/ 17812 w 9525"/>
                      <a:gd name="connsiteY4" fmla="*/ 0 h 0"/>
                      <a:gd name="connsiteX5" fmla="*/ 18479 w 9525"/>
                      <a:gd name="connsiteY5" fmla="*/ 667 h 0"/>
                      <a:gd name="connsiteX6" fmla="*/ 17812 w 9525"/>
                      <a:gd name="connsiteY6" fmla="*/ 133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a:moveTo>
                          <a:pt x="17812" y="1333"/>
                        </a:moveTo>
                        <a:lnTo>
                          <a:pt x="667" y="1333"/>
                        </a:lnTo>
                        <a:cubicBezTo>
                          <a:pt x="286" y="1333"/>
                          <a:pt x="0" y="1048"/>
                          <a:pt x="0" y="667"/>
                        </a:cubicBezTo>
                        <a:cubicBezTo>
                          <a:pt x="0" y="286"/>
                          <a:pt x="286" y="0"/>
                          <a:pt x="667" y="0"/>
                        </a:cubicBezTo>
                        <a:lnTo>
                          <a:pt x="17812" y="0"/>
                        </a:lnTo>
                        <a:cubicBezTo>
                          <a:pt x="18193" y="0"/>
                          <a:pt x="18479" y="286"/>
                          <a:pt x="18479" y="667"/>
                        </a:cubicBezTo>
                        <a:cubicBezTo>
                          <a:pt x="18479" y="1048"/>
                          <a:pt x="18193" y="1333"/>
                          <a:pt x="17812" y="1333"/>
                        </a:cubicBezTo>
                        <a:close/>
                      </a:path>
                    </a:pathLst>
                  </a:custGeom>
                  <a:solidFill>
                    <a:srgbClr val="1E4471"/>
                  </a:solidFill>
                  <a:ln w="9525"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id="{4DD3D41C-0910-4A1E-BADB-9FFAC6289846}"/>
                    </a:ext>
                  </a:extLst>
                </p:cNvPr>
                <p:cNvSpPr/>
                <p:nvPr/>
              </p:nvSpPr>
              <p:spPr>
                <a:xfrm>
                  <a:off x="5782155" y="3317764"/>
                  <a:ext cx="16648" cy="16648"/>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grpSp>
        </p:grpSp>
        <p:pic>
          <p:nvPicPr>
            <p:cNvPr id="10" name="Picture 9">
              <a:extLst>
                <a:ext uri="{FF2B5EF4-FFF2-40B4-BE49-F238E27FC236}">
                  <a16:creationId xmlns:a16="http://schemas.microsoft.com/office/drawing/2014/main" id="{13B6D0F4-25E9-4093-8A4C-2C068B24CFC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76861" y="1508289"/>
              <a:ext cx="1614439" cy="1617593"/>
            </a:xfrm>
            <a:prstGeom prst="ellipse">
              <a:avLst/>
            </a:prstGeom>
          </p:spPr>
        </p:pic>
      </p:grpSp>
      <p:pic>
        <p:nvPicPr>
          <p:cNvPr id="7170" name="Picture 2">
            <a:extLst>
              <a:ext uri="{FF2B5EF4-FFF2-40B4-BE49-F238E27FC236}">
                <a16:creationId xmlns:a16="http://schemas.microsoft.com/office/drawing/2014/main" id="{4CA5918C-3854-40AF-B17B-5E376C1CED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713392" y="5370066"/>
            <a:ext cx="1366098" cy="136609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D0AF571-6A23-4208-82EE-EBEA46551CAD}"/>
              </a:ext>
            </a:extLst>
          </p:cNvPr>
          <p:cNvGrpSpPr/>
          <p:nvPr/>
        </p:nvGrpSpPr>
        <p:grpSpPr>
          <a:xfrm>
            <a:off x="525598" y="1385741"/>
            <a:ext cx="2019637" cy="1956830"/>
            <a:chOff x="2646629" y="1253765"/>
            <a:chExt cx="2019637" cy="1956830"/>
          </a:xfrm>
        </p:grpSpPr>
        <p:grpSp>
          <p:nvGrpSpPr>
            <p:cNvPr id="13" name="Group 12">
              <a:extLst>
                <a:ext uri="{FF2B5EF4-FFF2-40B4-BE49-F238E27FC236}">
                  <a16:creationId xmlns:a16="http://schemas.microsoft.com/office/drawing/2014/main" id="{0C07EBEC-A2AC-40D8-B7A9-4CFF1B9A54B0}"/>
                </a:ext>
              </a:extLst>
            </p:cNvPr>
            <p:cNvGrpSpPr/>
            <p:nvPr/>
          </p:nvGrpSpPr>
          <p:grpSpPr>
            <a:xfrm>
              <a:off x="2646629" y="1253765"/>
              <a:ext cx="2019637" cy="1956830"/>
              <a:chOff x="2307266" y="3572540"/>
              <a:chExt cx="1392866" cy="1297172"/>
            </a:xfrm>
          </p:grpSpPr>
          <p:grpSp>
            <p:nvGrpSpPr>
              <p:cNvPr id="14" name="Group 13">
                <a:extLst>
                  <a:ext uri="{FF2B5EF4-FFF2-40B4-BE49-F238E27FC236}">
                    <a16:creationId xmlns:a16="http://schemas.microsoft.com/office/drawing/2014/main" id="{E4F18B30-3348-4342-9BD6-991D839CAEAB}"/>
                  </a:ext>
                </a:extLst>
              </p:cNvPr>
              <p:cNvGrpSpPr/>
              <p:nvPr/>
            </p:nvGrpSpPr>
            <p:grpSpPr>
              <a:xfrm>
                <a:off x="2307266" y="3572540"/>
                <a:ext cx="1392866" cy="1297172"/>
                <a:chOff x="2466754" y="3083442"/>
                <a:chExt cx="1392866" cy="1297172"/>
              </a:xfrm>
            </p:grpSpPr>
            <p:sp>
              <p:nvSpPr>
                <p:cNvPr id="33" name="Google Shape;925;p67">
                  <a:extLst>
                    <a:ext uri="{FF2B5EF4-FFF2-40B4-BE49-F238E27FC236}">
                      <a16:creationId xmlns:a16="http://schemas.microsoft.com/office/drawing/2014/main" id="{EEFEC5D7-73B6-4529-B656-34F1DD4B7805}"/>
                    </a:ext>
                  </a:extLst>
                </p:cNvPr>
                <p:cNvSpPr/>
                <p:nvPr/>
              </p:nvSpPr>
              <p:spPr>
                <a:xfrm>
                  <a:off x="2466754" y="3083442"/>
                  <a:ext cx="1392866" cy="1297172"/>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Flowchart: Connector 33">
                  <a:extLst>
                    <a:ext uri="{FF2B5EF4-FFF2-40B4-BE49-F238E27FC236}">
                      <a16:creationId xmlns:a16="http://schemas.microsoft.com/office/drawing/2014/main" id="{3389E475-CDE4-44F0-91D4-96D39C509124}"/>
                    </a:ext>
                  </a:extLst>
                </p:cNvPr>
                <p:cNvSpPr/>
                <p:nvPr/>
              </p:nvSpPr>
              <p:spPr>
                <a:xfrm>
                  <a:off x="2573080" y="3157871"/>
                  <a:ext cx="1190846" cy="1137684"/>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6" name="Group 15">
                <a:extLst>
                  <a:ext uri="{FF2B5EF4-FFF2-40B4-BE49-F238E27FC236}">
                    <a16:creationId xmlns:a16="http://schemas.microsoft.com/office/drawing/2014/main" id="{C4DFEDAC-2CB9-4876-B92F-0FCD53AE9A9A}"/>
                  </a:ext>
                </a:extLst>
              </p:cNvPr>
              <p:cNvGrpSpPr/>
              <p:nvPr/>
            </p:nvGrpSpPr>
            <p:grpSpPr>
              <a:xfrm>
                <a:off x="2606594" y="4108956"/>
                <a:ext cx="740527" cy="418815"/>
                <a:chOff x="5766378" y="3021941"/>
                <a:chExt cx="879413" cy="514778"/>
              </a:xfrm>
            </p:grpSpPr>
            <p:grpSp>
              <p:nvGrpSpPr>
                <p:cNvPr id="17" name="Graphic 4">
                  <a:extLst>
                    <a:ext uri="{FF2B5EF4-FFF2-40B4-BE49-F238E27FC236}">
                      <a16:creationId xmlns:a16="http://schemas.microsoft.com/office/drawing/2014/main" id="{DA38B96E-E331-4EDA-89BC-0844754A5C0E}"/>
                    </a:ext>
                  </a:extLst>
                </p:cNvPr>
                <p:cNvGrpSpPr/>
                <p:nvPr/>
              </p:nvGrpSpPr>
              <p:grpSpPr>
                <a:xfrm>
                  <a:off x="5766378" y="3021941"/>
                  <a:ext cx="879413" cy="514778"/>
                  <a:chOff x="8530526" y="3220615"/>
                  <a:chExt cx="343662" cy="201168"/>
                </a:xfrm>
                <a:solidFill>
                  <a:schemeClr val="accent1"/>
                </a:solidFill>
              </p:grpSpPr>
              <p:sp>
                <p:nvSpPr>
                  <p:cNvPr id="31" name="Freeform: Shape 30">
                    <a:extLst>
                      <a:ext uri="{FF2B5EF4-FFF2-40B4-BE49-F238E27FC236}">
                        <a16:creationId xmlns:a16="http://schemas.microsoft.com/office/drawing/2014/main" id="{974D2EBD-2A1E-4772-99E5-2EE4FB3D386B}"/>
                      </a:ext>
                    </a:extLst>
                  </p:cNvPr>
                  <p:cNvSpPr/>
                  <p:nvPr/>
                </p:nvSpPr>
                <p:spPr>
                  <a:xfrm>
                    <a:off x="8864663" y="3412258"/>
                    <a:ext cx="9525" cy="9525"/>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5CA4789-9BEC-40D9-B5C6-17CFBC76D778}"/>
                      </a:ext>
                    </a:extLst>
                  </p:cNvPr>
                  <p:cNvSpPr/>
                  <p:nvPr/>
                </p:nvSpPr>
                <p:spPr>
                  <a:xfrm>
                    <a:off x="8530526" y="3220615"/>
                    <a:ext cx="9525" cy="9525"/>
                  </a:xfrm>
                  <a:custGeom>
                    <a:avLst/>
                    <a:gdLst>
                      <a:gd name="connsiteX0" fmla="*/ 17812 w 9525"/>
                      <a:gd name="connsiteY0" fmla="*/ 1333 h 0"/>
                      <a:gd name="connsiteX1" fmla="*/ 667 w 9525"/>
                      <a:gd name="connsiteY1" fmla="*/ 1333 h 0"/>
                      <a:gd name="connsiteX2" fmla="*/ 0 w 9525"/>
                      <a:gd name="connsiteY2" fmla="*/ 667 h 0"/>
                      <a:gd name="connsiteX3" fmla="*/ 667 w 9525"/>
                      <a:gd name="connsiteY3" fmla="*/ 0 h 0"/>
                      <a:gd name="connsiteX4" fmla="*/ 17812 w 9525"/>
                      <a:gd name="connsiteY4" fmla="*/ 0 h 0"/>
                      <a:gd name="connsiteX5" fmla="*/ 18479 w 9525"/>
                      <a:gd name="connsiteY5" fmla="*/ 667 h 0"/>
                      <a:gd name="connsiteX6" fmla="*/ 17812 w 9525"/>
                      <a:gd name="connsiteY6" fmla="*/ 133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a:moveTo>
                          <a:pt x="17812" y="1333"/>
                        </a:moveTo>
                        <a:lnTo>
                          <a:pt x="667" y="1333"/>
                        </a:lnTo>
                        <a:cubicBezTo>
                          <a:pt x="286" y="1333"/>
                          <a:pt x="0" y="1048"/>
                          <a:pt x="0" y="667"/>
                        </a:cubicBezTo>
                        <a:cubicBezTo>
                          <a:pt x="0" y="286"/>
                          <a:pt x="286" y="0"/>
                          <a:pt x="667" y="0"/>
                        </a:cubicBezTo>
                        <a:lnTo>
                          <a:pt x="17812" y="0"/>
                        </a:lnTo>
                        <a:cubicBezTo>
                          <a:pt x="18193" y="0"/>
                          <a:pt x="18479" y="286"/>
                          <a:pt x="18479" y="667"/>
                        </a:cubicBezTo>
                        <a:cubicBezTo>
                          <a:pt x="18479" y="1048"/>
                          <a:pt x="18193" y="1333"/>
                          <a:pt x="17812" y="1333"/>
                        </a:cubicBezTo>
                        <a:close/>
                      </a:path>
                    </a:pathLst>
                  </a:custGeom>
                  <a:solidFill>
                    <a:srgbClr val="1E4471"/>
                  </a:solidFill>
                  <a:ln w="9525"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0A781A1A-8BDE-49F5-B98D-DA45D141E22F}"/>
                    </a:ext>
                  </a:extLst>
                </p:cNvPr>
                <p:cNvSpPr/>
                <p:nvPr/>
              </p:nvSpPr>
              <p:spPr>
                <a:xfrm>
                  <a:off x="5782155" y="3317764"/>
                  <a:ext cx="16648" cy="16648"/>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grpSp>
        </p:grpSp>
        <p:pic>
          <p:nvPicPr>
            <p:cNvPr id="8" name="Picture 7">
              <a:extLst>
                <a:ext uri="{FF2B5EF4-FFF2-40B4-BE49-F238E27FC236}">
                  <a16:creationId xmlns:a16="http://schemas.microsoft.com/office/drawing/2014/main" id="{96FDAABA-FEAB-4BB3-A4AE-EA8C43D126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74"/>
            <a:stretch/>
          </p:blipFill>
          <p:spPr>
            <a:xfrm>
              <a:off x="2916405" y="1470166"/>
              <a:ext cx="1551901" cy="1551710"/>
            </a:xfrm>
            <a:prstGeom prst="ellipse">
              <a:avLst/>
            </a:prstGeom>
          </p:spPr>
        </p:pic>
      </p:grpSp>
      <p:grpSp>
        <p:nvGrpSpPr>
          <p:cNvPr id="4" name="Group 3">
            <a:extLst>
              <a:ext uri="{FF2B5EF4-FFF2-40B4-BE49-F238E27FC236}">
                <a16:creationId xmlns:a16="http://schemas.microsoft.com/office/drawing/2014/main" id="{7D1DD7E7-AB77-4DCC-8528-236A8C2A6B2C}"/>
              </a:ext>
            </a:extLst>
          </p:cNvPr>
          <p:cNvGrpSpPr/>
          <p:nvPr/>
        </p:nvGrpSpPr>
        <p:grpSpPr>
          <a:xfrm>
            <a:off x="489461" y="3583758"/>
            <a:ext cx="2019637" cy="1956830"/>
            <a:chOff x="4307317" y="2518529"/>
            <a:chExt cx="2019637" cy="1956830"/>
          </a:xfrm>
        </p:grpSpPr>
        <p:grpSp>
          <p:nvGrpSpPr>
            <p:cNvPr id="54" name="Group 53">
              <a:extLst>
                <a:ext uri="{FF2B5EF4-FFF2-40B4-BE49-F238E27FC236}">
                  <a16:creationId xmlns:a16="http://schemas.microsoft.com/office/drawing/2014/main" id="{82E7043D-5954-4362-B236-E3FA766FAEBE}"/>
                </a:ext>
              </a:extLst>
            </p:cNvPr>
            <p:cNvGrpSpPr/>
            <p:nvPr/>
          </p:nvGrpSpPr>
          <p:grpSpPr>
            <a:xfrm>
              <a:off x="4307317" y="2518529"/>
              <a:ext cx="2019637" cy="1956830"/>
              <a:chOff x="2307266" y="3572540"/>
              <a:chExt cx="1392866" cy="1297172"/>
            </a:xfrm>
          </p:grpSpPr>
          <p:grpSp>
            <p:nvGrpSpPr>
              <p:cNvPr id="56" name="Group 55">
                <a:extLst>
                  <a:ext uri="{FF2B5EF4-FFF2-40B4-BE49-F238E27FC236}">
                    <a16:creationId xmlns:a16="http://schemas.microsoft.com/office/drawing/2014/main" id="{B0C62A8D-CFB2-4986-9CCC-532C2E9CBACE}"/>
                  </a:ext>
                </a:extLst>
              </p:cNvPr>
              <p:cNvGrpSpPr/>
              <p:nvPr/>
            </p:nvGrpSpPr>
            <p:grpSpPr>
              <a:xfrm>
                <a:off x="2307266" y="3572540"/>
                <a:ext cx="1392866" cy="1297172"/>
                <a:chOff x="2466754" y="3083442"/>
                <a:chExt cx="1392866" cy="1297172"/>
              </a:xfrm>
            </p:grpSpPr>
            <p:sp>
              <p:nvSpPr>
                <p:cNvPr id="62" name="Google Shape;925;p67">
                  <a:extLst>
                    <a:ext uri="{FF2B5EF4-FFF2-40B4-BE49-F238E27FC236}">
                      <a16:creationId xmlns:a16="http://schemas.microsoft.com/office/drawing/2014/main" id="{ED09B75B-15D0-4103-A964-0F4074BFB8CF}"/>
                    </a:ext>
                  </a:extLst>
                </p:cNvPr>
                <p:cNvSpPr/>
                <p:nvPr/>
              </p:nvSpPr>
              <p:spPr>
                <a:xfrm>
                  <a:off x="2466754" y="3083442"/>
                  <a:ext cx="1392866" cy="1297172"/>
                </a:xfrm>
                <a:prstGeom prst="ellipse">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Flowchart: Connector 62">
                  <a:extLst>
                    <a:ext uri="{FF2B5EF4-FFF2-40B4-BE49-F238E27FC236}">
                      <a16:creationId xmlns:a16="http://schemas.microsoft.com/office/drawing/2014/main" id="{62233EB2-267E-4CD2-8F08-27F5D8138EEF}"/>
                    </a:ext>
                  </a:extLst>
                </p:cNvPr>
                <p:cNvSpPr/>
                <p:nvPr/>
              </p:nvSpPr>
              <p:spPr>
                <a:xfrm>
                  <a:off x="2573080" y="3157871"/>
                  <a:ext cx="1190846" cy="1137684"/>
                </a:xfrm>
                <a:prstGeom prst="flowChartConnector">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57" name="Group 56">
                <a:extLst>
                  <a:ext uri="{FF2B5EF4-FFF2-40B4-BE49-F238E27FC236}">
                    <a16:creationId xmlns:a16="http://schemas.microsoft.com/office/drawing/2014/main" id="{F2894CAC-57E6-4FEE-81C8-D9970E387790}"/>
                  </a:ext>
                </a:extLst>
              </p:cNvPr>
              <p:cNvGrpSpPr/>
              <p:nvPr/>
            </p:nvGrpSpPr>
            <p:grpSpPr>
              <a:xfrm>
                <a:off x="2606594" y="4108956"/>
                <a:ext cx="740527" cy="418815"/>
                <a:chOff x="5766378" y="3021941"/>
                <a:chExt cx="879413" cy="514778"/>
              </a:xfrm>
            </p:grpSpPr>
            <p:grpSp>
              <p:nvGrpSpPr>
                <p:cNvPr id="58" name="Graphic 4">
                  <a:extLst>
                    <a:ext uri="{FF2B5EF4-FFF2-40B4-BE49-F238E27FC236}">
                      <a16:creationId xmlns:a16="http://schemas.microsoft.com/office/drawing/2014/main" id="{C44F80DE-78E3-4D8D-80CD-D39BCBE77FFF}"/>
                    </a:ext>
                  </a:extLst>
                </p:cNvPr>
                <p:cNvGrpSpPr/>
                <p:nvPr/>
              </p:nvGrpSpPr>
              <p:grpSpPr>
                <a:xfrm>
                  <a:off x="5766378" y="3021941"/>
                  <a:ext cx="879413" cy="514778"/>
                  <a:chOff x="8530526" y="3220615"/>
                  <a:chExt cx="343662" cy="201168"/>
                </a:xfrm>
                <a:solidFill>
                  <a:schemeClr val="accent1"/>
                </a:solidFill>
              </p:grpSpPr>
              <p:sp>
                <p:nvSpPr>
                  <p:cNvPr id="60" name="Freeform: Shape 59">
                    <a:extLst>
                      <a:ext uri="{FF2B5EF4-FFF2-40B4-BE49-F238E27FC236}">
                        <a16:creationId xmlns:a16="http://schemas.microsoft.com/office/drawing/2014/main" id="{1B98D44D-8C0A-416C-BA4A-32E392940976}"/>
                      </a:ext>
                    </a:extLst>
                  </p:cNvPr>
                  <p:cNvSpPr/>
                  <p:nvPr/>
                </p:nvSpPr>
                <p:spPr>
                  <a:xfrm>
                    <a:off x="8864663" y="3412258"/>
                    <a:ext cx="9525" cy="9525"/>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B98ACF1-E959-4E51-BD08-FBFFCCFBA552}"/>
                      </a:ext>
                    </a:extLst>
                  </p:cNvPr>
                  <p:cNvSpPr/>
                  <p:nvPr/>
                </p:nvSpPr>
                <p:spPr>
                  <a:xfrm>
                    <a:off x="8530526" y="3220615"/>
                    <a:ext cx="9525" cy="9525"/>
                  </a:xfrm>
                  <a:custGeom>
                    <a:avLst/>
                    <a:gdLst>
                      <a:gd name="connsiteX0" fmla="*/ 17812 w 9525"/>
                      <a:gd name="connsiteY0" fmla="*/ 1333 h 0"/>
                      <a:gd name="connsiteX1" fmla="*/ 667 w 9525"/>
                      <a:gd name="connsiteY1" fmla="*/ 1333 h 0"/>
                      <a:gd name="connsiteX2" fmla="*/ 0 w 9525"/>
                      <a:gd name="connsiteY2" fmla="*/ 667 h 0"/>
                      <a:gd name="connsiteX3" fmla="*/ 667 w 9525"/>
                      <a:gd name="connsiteY3" fmla="*/ 0 h 0"/>
                      <a:gd name="connsiteX4" fmla="*/ 17812 w 9525"/>
                      <a:gd name="connsiteY4" fmla="*/ 0 h 0"/>
                      <a:gd name="connsiteX5" fmla="*/ 18479 w 9525"/>
                      <a:gd name="connsiteY5" fmla="*/ 667 h 0"/>
                      <a:gd name="connsiteX6" fmla="*/ 17812 w 9525"/>
                      <a:gd name="connsiteY6" fmla="*/ 133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
                        <a:moveTo>
                          <a:pt x="17812" y="1333"/>
                        </a:moveTo>
                        <a:lnTo>
                          <a:pt x="667" y="1333"/>
                        </a:lnTo>
                        <a:cubicBezTo>
                          <a:pt x="286" y="1333"/>
                          <a:pt x="0" y="1048"/>
                          <a:pt x="0" y="667"/>
                        </a:cubicBezTo>
                        <a:cubicBezTo>
                          <a:pt x="0" y="286"/>
                          <a:pt x="286" y="0"/>
                          <a:pt x="667" y="0"/>
                        </a:cubicBezTo>
                        <a:lnTo>
                          <a:pt x="17812" y="0"/>
                        </a:lnTo>
                        <a:cubicBezTo>
                          <a:pt x="18193" y="0"/>
                          <a:pt x="18479" y="286"/>
                          <a:pt x="18479" y="667"/>
                        </a:cubicBezTo>
                        <a:cubicBezTo>
                          <a:pt x="18479" y="1048"/>
                          <a:pt x="18193" y="1333"/>
                          <a:pt x="17812" y="1333"/>
                        </a:cubicBezTo>
                        <a:close/>
                      </a:path>
                    </a:pathLst>
                  </a:custGeom>
                  <a:solidFill>
                    <a:srgbClr val="1E4471"/>
                  </a:solidFill>
                  <a:ln w="9525"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94884EE0-9468-498A-BD51-4A033A7CD052}"/>
                    </a:ext>
                  </a:extLst>
                </p:cNvPr>
                <p:cNvSpPr/>
                <p:nvPr/>
              </p:nvSpPr>
              <p:spPr>
                <a:xfrm>
                  <a:off x="5782155" y="3317764"/>
                  <a:ext cx="16648" cy="16648"/>
                </a:xfrm>
                <a:custGeom>
                  <a:avLst/>
                  <a:gdLst>
                    <a:gd name="connsiteX0" fmla="*/ 12573 w 9525"/>
                    <a:gd name="connsiteY0" fmla="*/ 6096 h 9525"/>
                    <a:gd name="connsiteX1" fmla="*/ 6286 w 9525"/>
                    <a:gd name="connsiteY1" fmla="*/ 12192 h 9525"/>
                    <a:gd name="connsiteX2" fmla="*/ 0 w 9525"/>
                    <a:gd name="connsiteY2" fmla="*/ 6096 h 9525"/>
                    <a:gd name="connsiteX3" fmla="*/ 6286 w 9525"/>
                    <a:gd name="connsiteY3" fmla="*/ 0 h 9525"/>
                    <a:gd name="connsiteX4" fmla="*/ 12573 w 9525"/>
                    <a:gd name="connsiteY4" fmla="*/ 6096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 h="9525">
                      <a:moveTo>
                        <a:pt x="12573" y="6096"/>
                      </a:moveTo>
                      <a:cubicBezTo>
                        <a:pt x="12573" y="9463"/>
                        <a:pt x="9758" y="12192"/>
                        <a:pt x="6286" y="12192"/>
                      </a:cubicBezTo>
                      <a:cubicBezTo>
                        <a:pt x="2815" y="12192"/>
                        <a:pt x="0" y="9463"/>
                        <a:pt x="0" y="6096"/>
                      </a:cubicBezTo>
                      <a:cubicBezTo>
                        <a:pt x="0" y="2729"/>
                        <a:pt x="2815" y="0"/>
                        <a:pt x="6286" y="0"/>
                      </a:cubicBezTo>
                      <a:cubicBezTo>
                        <a:pt x="9758" y="0"/>
                        <a:pt x="12573" y="2729"/>
                        <a:pt x="12573" y="6096"/>
                      </a:cubicBezTo>
                      <a:close/>
                    </a:path>
                  </a:pathLst>
                </a:custGeom>
                <a:solidFill>
                  <a:srgbClr val="005073"/>
                </a:solidFill>
                <a:ln w="9525" cap="flat">
                  <a:noFill/>
                  <a:prstDash val="solid"/>
                  <a:miter/>
                </a:ln>
              </p:spPr>
              <p:txBody>
                <a:bodyPr rtlCol="0" anchor="ctr"/>
                <a:lstStyle/>
                <a:p>
                  <a:endParaRPr lang="en-US"/>
                </a:p>
              </p:txBody>
            </p:sp>
          </p:grpSp>
        </p:grpSp>
        <p:pic>
          <p:nvPicPr>
            <p:cNvPr id="9" name="Picture 8">
              <a:extLst>
                <a:ext uri="{FF2B5EF4-FFF2-40B4-BE49-F238E27FC236}">
                  <a16:creationId xmlns:a16="http://schemas.microsoft.com/office/drawing/2014/main" id="{5C285265-C88E-4046-80B6-B384B652C5A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563"/>
            <a:stretch/>
          </p:blipFill>
          <p:spPr>
            <a:xfrm>
              <a:off x="4518673" y="2686640"/>
              <a:ext cx="1613921" cy="1622986"/>
            </a:xfrm>
            <a:prstGeom prst="ellipse">
              <a:avLst/>
            </a:prstGeom>
          </p:spPr>
        </p:pic>
      </p:grpSp>
    </p:spTree>
    <p:extLst>
      <p:ext uri="{BB962C8B-B14F-4D97-AF65-F5344CB8AC3E}">
        <p14:creationId xmlns:p14="http://schemas.microsoft.com/office/powerpoint/2010/main" val="9555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421462" y="2995064"/>
            <a:ext cx="6617025" cy="830997"/>
          </a:xfrm>
          <a:prstGeom prst="rect">
            <a:avLst/>
          </a:prstGeom>
          <a:noFill/>
        </p:spPr>
        <p:txBody>
          <a:bodyPr wrap="square" rtlCol="0">
            <a:spAutoFit/>
          </a:bodyPr>
          <a:lstStyle/>
          <a:p>
            <a:pPr defTabSz="609585" fontAlgn="base">
              <a:spcBef>
                <a:spcPct val="0"/>
              </a:spcBef>
              <a:spcAft>
                <a:spcPct val="0"/>
              </a:spcAft>
            </a:pPr>
            <a:r>
              <a:rPr lang="en-AU" sz="4800" i="1" dirty="0">
                <a:solidFill>
                  <a:srgbClr val="FFFFFF"/>
                </a:solidFill>
                <a:latin typeface="CiscoSansTT ExtraLight"/>
                <a:ea typeface="ＭＳ Ｐゴシック" charset="0"/>
              </a:rPr>
              <a:t>Everyone has a story</a:t>
            </a:r>
          </a:p>
        </p:txBody>
      </p:sp>
      <p:sp>
        <p:nvSpPr>
          <p:cNvPr id="8" name="TextBox 7"/>
          <p:cNvSpPr txBox="1"/>
          <p:nvPr/>
        </p:nvSpPr>
        <p:spPr>
          <a:xfrm>
            <a:off x="6963990" y="5204686"/>
            <a:ext cx="3980636" cy="707886"/>
          </a:xfrm>
          <a:prstGeom prst="rect">
            <a:avLst/>
          </a:prstGeom>
          <a:noFill/>
        </p:spPr>
        <p:txBody>
          <a:bodyPr wrap="square" rtlCol="0">
            <a:spAutoFit/>
          </a:bodyPr>
          <a:lstStyle/>
          <a:p>
            <a:pPr algn="ctr" defTabSz="609585" fontAlgn="base">
              <a:spcBef>
                <a:spcPct val="0"/>
              </a:spcBef>
              <a:spcAft>
                <a:spcPct val="0"/>
              </a:spcAft>
            </a:pPr>
            <a:r>
              <a:rPr lang="en-AU" sz="4000" b="1" dirty="0">
                <a:solidFill>
                  <a:srgbClr val="FFFFFF"/>
                </a:solidFill>
                <a:latin typeface="CiscoSansTT ExtraLight"/>
                <a:ea typeface="ＭＳ Ｐゴシック" charset="0"/>
              </a:rPr>
              <a:t>Let us tell yours</a:t>
            </a:r>
          </a:p>
        </p:txBody>
      </p:sp>
      <p:sp>
        <p:nvSpPr>
          <p:cNvPr id="9" name="Oval 8"/>
          <p:cNvSpPr/>
          <p:nvPr/>
        </p:nvSpPr>
        <p:spPr>
          <a:xfrm>
            <a:off x="7275443" y="2027584"/>
            <a:ext cx="2914680" cy="2955044"/>
          </a:xfrm>
          <a:prstGeom prst="ellipse">
            <a:avLst/>
          </a:prstGeom>
          <a:noFill/>
          <a:ln w="44450" cmpd="dbl">
            <a:headEnd type="oval" w="sm" len="sm"/>
            <a:tailEnd type="oval" w="sm" len="sm"/>
          </a:ln>
        </p:spPr>
        <p:style>
          <a:lnRef idx="2">
            <a:schemeClr val="accent1"/>
          </a:lnRef>
          <a:fillRef idx="1">
            <a:schemeClr val="lt1"/>
          </a:fillRef>
          <a:effectRef idx="0">
            <a:schemeClr val="accent1"/>
          </a:effectRef>
          <a:fontRef idx="minor">
            <a:schemeClr val="dk1"/>
          </a:fontRef>
        </p:style>
        <p:txBody>
          <a:bodyPr rtlCol="0" anchor="ctr"/>
          <a:lstStyle/>
          <a:p>
            <a:pPr algn="ctr" defTabSz="609585" fontAlgn="base">
              <a:spcBef>
                <a:spcPct val="0"/>
              </a:spcBef>
              <a:spcAft>
                <a:spcPct val="0"/>
              </a:spcAft>
            </a:pPr>
            <a:endParaRPr lang="en-AU" sz="2400" dirty="0">
              <a:solidFill>
                <a:srgbClr val="282828"/>
              </a:solidFill>
              <a:latin typeface="CiscoSansTT ExtraLight"/>
            </a:endParaRPr>
          </a:p>
        </p:txBody>
      </p:sp>
      <p:sp>
        <p:nvSpPr>
          <p:cNvPr id="12" name="Oval 11"/>
          <p:cNvSpPr/>
          <p:nvPr/>
        </p:nvSpPr>
        <p:spPr>
          <a:xfrm>
            <a:off x="4956579" y="248629"/>
            <a:ext cx="2976476" cy="2852530"/>
          </a:xfrm>
          <a:prstGeom prst="ellipse">
            <a:avLst/>
          </a:prstGeom>
          <a:noFill/>
          <a:ln w="44450" cmpd="dbl">
            <a:headEnd type="oval" w="sm" len="sm"/>
            <a:tailEnd type="oval" w="sm" len="sm"/>
          </a:ln>
        </p:spPr>
        <p:style>
          <a:lnRef idx="2">
            <a:schemeClr val="accent1"/>
          </a:lnRef>
          <a:fillRef idx="1">
            <a:schemeClr val="lt1"/>
          </a:fillRef>
          <a:effectRef idx="0">
            <a:schemeClr val="accent1"/>
          </a:effectRef>
          <a:fontRef idx="minor">
            <a:schemeClr val="dk1"/>
          </a:fontRef>
        </p:style>
        <p:txBody>
          <a:bodyPr rtlCol="0" anchor="ctr"/>
          <a:lstStyle/>
          <a:p>
            <a:pPr algn="ctr" defTabSz="609585" fontAlgn="base">
              <a:spcBef>
                <a:spcPct val="0"/>
              </a:spcBef>
              <a:spcAft>
                <a:spcPct val="0"/>
              </a:spcAft>
            </a:pPr>
            <a:endParaRPr lang="en-AU" sz="2400" dirty="0">
              <a:solidFill>
                <a:srgbClr val="282828"/>
              </a:solidFill>
              <a:latin typeface="CiscoSansTT ExtraLight"/>
            </a:endParaRPr>
          </a:p>
        </p:txBody>
      </p:sp>
      <p:sp>
        <p:nvSpPr>
          <p:cNvPr id="15" name="Oval 14"/>
          <p:cNvSpPr/>
          <p:nvPr/>
        </p:nvSpPr>
        <p:spPr>
          <a:xfrm>
            <a:off x="7876771" y="37546"/>
            <a:ext cx="2001876" cy="1990038"/>
          </a:xfrm>
          <a:prstGeom prst="ellipse">
            <a:avLst/>
          </a:prstGeom>
          <a:noFill/>
          <a:ln w="44450" cmpd="dbl">
            <a:headEnd type="oval" w="sm" len="sm"/>
            <a:tailEnd type="oval" w="sm" len="sm"/>
          </a:ln>
        </p:spPr>
        <p:style>
          <a:lnRef idx="2">
            <a:schemeClr val="accent1"/>
          </a:lnRef>
          <a:fillRef idx="1">
            <a:schemeClr val="lt1"/>
          </a:fillRef>
          <a:effectRef idx="0">
            <a:schemeClr val="accent1"/>
          </a:effectRef>
          <a:fontRef idx="minor">
            <a:schemeClr val="dk1"/>
          </a:fontRef>
        </p:style>
        <p:txBody>
          <a:bodyPr rtlCol="0" anchor="ctr"/>
          <a:lstStyle/>
          <a:p>
            <a:pPr algn="ctr" defTabSz="609585" fontAlgn="base">
              <a:spcBef>
                <a:spcPct val="0"/>
              </a:spcBef>
              <a:spcAft>
                <a:spcPct val="0"/>
              </a:spcAft>
            </a:pPr>
            <a:endParaRPr lang="en-AU" sz="2400" dirty="0">
              <a:solidFill>
                <a:srgbClr val="282828"/>
              </a:solidFill>
              <a:latin typeface="CiscoSansTT ExtraLigh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1513" y="1175581"/>
            <a:ext cx="1568112" cy="1602583"/>
          </a:xfrm>
          <a:prstGeom prst="flowChartConnector">
            <a:avLst/>
          </a:prstGeom>
        </p:spPr>
      </p:pic>
      <p:pic>
        <p:nvPicPr>
          <p:cNvPr id="4" name="Picture 3"/>
          <p:cNvPicPr>
            <a:picLocks noChangeAspect="1"/>
          </p:cNvPicPr>
          <p:nvPr/>
        </p:nvPicPr>
        <p:blipFill>
          <a:blip r:embed="rId4"/>
          <a:stretch>
            <a:fillRect/>
          </a:stretch>
        </p:blipFill>
        <p:spPr>
          <a:xfrm>
            <a:off x="7390420" y="2131684"/>
            <a:ext cx="2687857" cy="2735030"/>
          </a:xfrm>
          <a:prstGeom prst="flowChartConnector">
            <a:avLst/>
          </a:prstGeom>
        </p:spPr>
      </p:pic>
      <p:grpSp>
        <p:nvGrpSpPr>
          <p:cNvPr id="13" name="Group 12"/>
          <p:cNvGrpSpPr>
            <a:grpSpLocks noChangeAspect="1"/>
          </p:cNvGrpSpPr>
          <p:nvPr/>
        </p:nvGrpSpPr>
        <p:grpSpPr bwMode="auto">
          <a:xfrm>
            <a:off x="10854130" y="5043929"/>
            <a:ext cx="864105" cy="868643"/>
            <a:chOff x="4316" y="2329"/>
            <a:chExt cx="493" cy="500"/>
          </a:xfrm>
        </p:grpSpPr>
        <p:sp>
          <p:nvSpPr>
            <p:cNvPr id="14" name="Freeform 5"/>
            <p:cNvSpPr>
              <a:spLocks noEditPoints="1"/>
            </p:cNvSpPr>
            <p:nvPr/>
          </p:nvSpPr>
          <p:spPr bwMode="auto">
            <a:xfrm>
              <a:off x="4316" y="2329"/>
              <a:ext cx="402" cy="500"/>
            </a:xfrm>
            <a:custGeom>
              <a:avLst/>
              <a:gdLst>
                <a:gd name="T0" fmla="*/ 285 w 469"/>
                <a:gd name="T1" fmla="*/ 584 h 584"/>
                <a:gd name="T2" fmla="*/ 312 w 469"/>
                <a:gd name="T3" fmla="*/ 575 h 584"/>
                <a:gd name="T4" fmla="*/ 304 w 469"/>
                <a:gd name="T5" fmla="*/ 580 h 584"/>
                <a:gd name="T6" fmla="*/ 260 w 469"/>
                <a:gd name="T7" fmla="*/ 571 h 584"/>
                <a:gd name="T8" fmla="*/ 260 w 469"/>
                <a:gd name="T9" fmla="*/ 571 h 584"/>
                <a:gd name="T10" fmla="*/ 260 w 469"/>
                <a:gd name="T11" fmla="*/ 571 h 584"/>
                <a:gd name="T12" fmla="*/ 106 w 469"/>
                <a:gd name="T13" fmla="*/ 379 h 584"/>
                <a:gd name="T14" fmla="*/ 260 w 469"/>
                <a:gd name="T15" fmla="*/ 571 h 584"/>
                <a:gd name="T16" fmla="*/ 260 w 469"/>
                <a:gd name="T17" fmla="*/ 571 h 584"/>
                <a:gd name="T18" fmla="*/ 413 w 469"/>
                <a:gd name="T19" fmla="*/ 335 h 584"/>
                <a:gd name="T20" fmla="*/ 313 w 469"/>
                <a:gd name="T21" fmla="*/ 460 h 584"/>
                <a:gd name="T22" fmla="*/ 311 w 469"/>
                <a:gd name="T23" fmla="*/ 521 h 584"/>
                <a:gd name="T24" fmla="*/ 315 w 469"/>
                <a:gd name="T25" fmla="*/ 526 h 584"/>
                <a:gd name="T26" fmla="*/ 469 w 469"/>
                <a:gd name="T27" fmla="*/ 379 h 584"/>
                <a:gd name="T28" fmla="*/ 419 w 469"/>
                <a:gd name="T29" fmla="*/ 385 h 584"/>
                <a:gd name="T30" fmla="*/ 276 w 469"/>
                <a:gd name="T31" fmla="*/ 186 h 584"/>
                <a:gd name="T32" fmla="*/ 280 w 469"/>
                <a:gd name="T33" fmla="*/ 187 h 584"/>
                <a:gd name="T34" fmla="*/ 303 w 469"/>
                <a:gd name="T35" fmla="*/ 184 h 584"/>
                <a:gd name="T36" fmla="*/ 303 w 469"/>
                <a:gd name="T37" fmla="*/ 184 h 584"/>
                <a:gd name="T38" fmla="*/ 303 w 469"/>
                <a:gd name="T39" fmla="*/ 184 h 584"/>
                <a:gd name="T40" fmla="*/ 255 w 469"/>
                <a:gd name="T41" fmla="*/ 166 h 584"/>
                <a:gd name="T42" fmla="*/ 255 w 469"/>
                <a:gd name="T43" fmla="*/ 166 h 584"/>
                <a:gd name="T44" fmla="*/ 46 w 469"/>
                <a:gd name="T45" fmla="*/ 44 h 584"/>
                <a:gd name="T46" fmla="*/ 0 w 469"/>
                <a:gd name="T47" fmla="*/ 154 h 584"/>
                <a:gd name="T48" fmla="*/ 71 w 469"/>
                <a:gd name="T49" fmla="*/ 154 h 584"/>
                <a:gd name="T50" fmla="*/ 78 w 469"/>
                <a:gd name="T51" fmla="*/ 121 h 584"/>
                <a:gd name="T52" fmla="*/ 158 w 469"/>
                <a:gd name="T53" fmla="*/ 71 h 584"/>
                <a:gd name="T54" fmla="*/ 229 w 469"/>
                <a:gd name="T55" fmla="*/ 110 h 584"/>
                <a:gd name="T56" fmla="*/ 253 w 469"/>
                <a:gd name="T57" fmla="*/ 144 h 584"/>
                <a:gd name="T58" fmla="*/ 244 w 469"/>
                <a:gd name="T59" fmla="*/ 27 h 584"/>
                <a:gd name="T60" fmla="*/ 158 w 469"/>
                <a:gd name="T61" fmla="*/ 0 h 584"/>
                <a:gd name="T62" fmla="*/ 157 w 469"/>
                <a:gd name="T63"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9" h="584">
                  <a:moveTo>
                    <a:pt x="273" y="581"/>
                  </a:moveTo>
                  <a:cubicBezTo>
                    <a:pt x="277" y="583"/>
                    <a:pt x="281" y="584"/>
                    <a:pt x="285" y="584"/>
                  </a:cubicBezTo>
                  <a:cubicBezTo>
                    <a:pt x="281" y="584"/>
                    <a:pt x="277" y="583"/>
                    <a:pt x="273" y="581"/>
                  </a:cubicBezTo>
                  <a:moveTo>
                    <a:pt x="312" y="575"/>
                  </a:moveTo>
                  <a:cubicBezTo>
                    <a:pt x="311" y="575"/>
                    <a:pt x="310" y="576"/>
                    <a:pt x="310" y="576"/>
                  </a:cubicBezTo>
                  <a:cubicBezTo>
                    <a:pt x="308" y="578"/>
                    <a:pt x="306" y="579"/>
                    <a:pt x="304" y="580"/>
                  </a:cubicBezTo>
                  <a:cubicBezTo>
                    <a:pt x="307" y="579"/>
                    <a:pt x="309" y="577"/>
                    <a:pt x="312" y="575"/>
                  </a:cubicBezTo>
                  <a:moveTo>
                    <a:pt x="260" y="571"/>
                  </a:moveTo>
                  <a:cubicBezTo>
                    <a:pt x="260" y="571"/>
                    <a:pt x="260" y="571"/>
                    <a:pt x="260" y="571"/>
                  </a:cubicBezTo>
                  <a:cubicBezTo>
                    <a:pt x="260" y="571"/>
                    <a:pt x="260" y="571"/>
                    <a:pt x="260" y="571"/>
                  </a:cubicBezTo>
                  <a:moveTo>
                    <a:pt x="260" y="571"/>
                  </a:moveTo>
                  <a:cubicBezTo>
                    <a:pt x="260" y="571"/>
                    <a:pt x="260" y="571"/>
                    <a:pt x="260" y="571"/>
                  </a:cubicBezTo>
                  <a:cubicBezTo>
                    <a:pt x="260" y="571"/>
                    <a:pt x="260" y="571"/>
                    <a:pt x="260" y="571"/>
                  </a:cubicBezTo>
                  <a:moveTo>
                    <a:pt x="106" y="379"/>
                  </a:moveTo>
                  <a:cubicBezTo>
                    <a:pt x="106" y="379"/>
                    <a:pt x="106" y="379"/>
                    <a:pt x="106" y="379"/>
                  </a:cubicBezTo>
                  <a:cubicBezTo>
                    <a:pt x="168" y="458"/>
                    <a:pt x="260" y="571"/>
                    <a:pt x="260" y="571"/>
                  </a:cubicBezTo>
                  <a:cubicBezTo>
                    <a:pt x="260" y="571"/>
                    <a:pt x="260" y="571"/>
                    <a:pt x="260" y="571"/>
                  </a:cubicBezTo>
                  <a:cubicBezTo>
                    <a:pt x="260" y="571"/>
                    <a:pt x="260" y="571"/>
                    <a:pt x="260" y="571"/>
                  </a:cubicBezTo>
                  <a:cubicBezTo>
                    <a:pt x="260" y="571"/>
                    <a:pt x="168" y="458"/>
                    <a:pt x="106" y="379"/>
                  </a:cubicBezTo>
                  <a:moveTo>
                    <a:pt x="413" y="335"/>
                  </a:moveTo>
                  <a:cubicBezTo>
                    <a:pt x="413" y="335"/>
                    <a:pt x="413" y="335"/>
                    <a:pt x="413" y="335"/>
                  </a:cubicBezTo>
                  <a:cubicBezTo>
                    <a:pt x="382" y="374"/>
                    <a:pt x="344" y="422"/>
                    <a:pt x="313" y="460"/>
                  </a:cubicBezTo>
                  <a:cubicBezTo>
                    <a:pt x="304" y="472"/>
                    <a:pt x="295" y="483"/>
                    <a:pt x="287" y="492"/>
                  </a:cubicBezTo>
                  <a:cubicBezTo>
                    <a:pt x="298" y="505"/>
                    <a:pt x="307" y="516"/>
                    <a:pt x="311" y="521"/>
                  </a:cubicBezTo>
                  <a:cubicBezTo>
                    <a:pt x="314" y="525"/>
                    <a:pt x="315" y="526"/>
                    <a:pt x="315" y="526"/>
                  </a:cubicBezTo>
                  <a:cubicBezTo>
                    <a:pt x="315" y="526"/>
                    <a:pt x="315" y="526"/>
                    <a:pt x="315" y="526"/>
                  </a:cubicBezTo>
                  <a:cubicBezTo>
                    <a:pt x="326" y="539"/>
                    <a:pt x="325" y="558"/>
                    <a:pt x="316" y="570"/>
                  </a:cubicBezTo>
                  <a:cubicBezTo>
                    <a:pt x="323" y="561"/>
                    <a:pt x="409" y="454"/>
                    <a:pt x="469" y="379"/>
                  </a:cubicBezTo>
                  <a:cubicBezTo>
                    <a:pt x="461" y="388"/>
                    <a:pt x="451" y="393"/>
                    <a:pt x="441" y="393"/>
                  </a:cubicBezTo>
                  <a:cubicBezTo>
                    <a:pt x="433" y="393"/>
                    <a:pt x="425" y="390"/>
                    <a:pt x="419" y="385"/>
                  </a:cubicBezTo>
                  <a:cubicBezTo>
                    <a:pt x="403" y="373"/>
                    <a:pt x="401" y="350"/>
                    <a:pt x="413" y="335"/>
                  </a:cubicBezTo>
                  <a:moveTo>
                    <a:pt x="276" y="186"/>
                  </a:moveTo>
                  <a:cubicBezTo>
                    <a:pt x="278" y="186"/>
                    <a:pt x="280" y="187"/>
                    <a:pt x="283" y="187"/>
                  </a:cubicBezTo>
                  <a:cubicBezTo>
                    <a:pt x="282" y="187"/>
                    <a:pt x="281" y="187"/>
                    <a:pt x="280" y="187"/>
                  </a:cubicBezTo>
                  <a:cubicBezTo>
                    <a:pt x="278" y="186"/>
                    <a:pt x="277" y="186"/>
                    <a:pt x="276" y="186"/>
                  </a:cubicBezTo>
                  <a:moveTo>
                    <a:pt x="303" y="184"/>
                  </a:moveTo>
                  <a:cubicBezTo>
                    <a:pt x="303" y="184"/>
                    <a:pt x="303" y="184"/>
                    <a:pt x="303" y="184"/>
                  </a:cubicBezTo>
                  <a:cubicBezTo>
                    <a:pt x="303" y="184"/>
                    <a:pt x="303" y="184"/>
                    <a:pt x="303" y="184"/>
                  </a:cubicBezTo>
                  <a:moveTo>
                    <a:pt x="305" y="183"/>
                  </a:moveTo>
                  <a:cubicBezTo>
                    <a:pt x="304" y="183"/>
                    <a:pt x="304" y="184"/>
                    <a:pt x="303" y="184"/>
                  </a:cubicBezTo>
                  <a:cubicBezTo>
                    <a:pt x="304" y="184"/>
                    <a:pt x="304" y="183"/>
                    <a:pt x="305" y="183"/>
                  </a:cubicBezTo>
                  <a:moveTo>
                    <a:pt x="255" y="166"/>
                  </a:moveTo>
                  <a:cubicBezTo>
                    <a:pt x="256" y="169"/>
                    <a:pt x="258" y="172"/>
                    <a:pt x="260" y="174"/>
                  </a:cubicBezTo>
                  <a:cubicBezTo>
                    <a:pt x="258" y="172"/>
                    <a:pt x="256" y="169"/>
                    <a:pt x="255" y="166"/>
                  </a:cubicBezTo>
                  <a:moveTo>
                    <a:pt x="157" y="0"/>
                  </a:moveTo>
                  <a:cubicBezTo>
                    <a:pt x="114" y="0"/>
                    <a:pt x="75" y="16"/>
                    <a:pt x="46" y="44"/>
                  </a:cubicBezTo>
                  <a:cubicBezTo>
                    <a:pt x="32" y="58"/>
                    <a:pt x="20" y="74"/>
                    <a:pt x="12" y="93"/>
                  </a:cubicBezTo>
                  <a:cubicBezTo>
                    <a:pt x="4" y="112"/>
                    <a:pt x="0" y="133"/>
                    <a:pt x="0" y="154"/>
                  </a:cubicBezTo>
                  <a:cubicBezTo>
                    <a:pt x="0" y="135"/>
                    <a:pt x="16" y="119"/>
                    <a:pt x="36" y="119"/>
                  </a:cubicBezTo>
                  <a:cubicBezTo>
                    <a:pt x="55" y="119"/>
                    <a:pt x="71" y="135"/>
                    <a:pt x="71" y="154"/>
                  </a:cubicBezTo>
                  <a:cubicBezTo>
                    <a:pt x="71" y="154"/>
                    <a:pt x="71" y="154"/>
                    <a:pt x="71" y="154"/>
                  </a:cubicBezTo>
                  <a:cubicBezTo>
                    <a:pt x="71" y="142"/>
                    <a:pt x="74" y="131"/>
                    <a:pt x="78" y="121"/>
                  </a:cubicBezTo>
                  <a:cubicBezTo>
                    <a:pt x="84" y="106"/>
                    <a:pt x="94" y="94"/>
                    <a:pt x="108" y="85"/>
                  </a:cubicBezTo>
                  <a:cubicBezTo>
                    <a:pt x="122" y="77"/>
                    <a:pt x="138" y="71"/>
                    <a:pt x="158" y="71"/>
                  </a:cubicBezTo>
                  <a:cubicBezTo>
                    <a:pt x="169" y="71"/>
                    <a:pt x="179" y="74"/>
                    <a:pt x="189" y="78"/>
                  </a:cubicBezTo>
                  <a:cubicBezTo>
                    <a:pt x="204" y="84"/>
                    <a:pt x="218" y="96"/>
                    <a:pt x="229" y="110"/>
                  </a:cubicBezTo>
                  <a:cubicBezTo>
                    <a:pt x="240" y="124"/>
                    <a:pt x="249" y="142"/>
                    <a:pt x="253" y="159"/>
                  </a:cubicBezTo>
                  <a:cubicBezTo>
                    <a:pt x="252" y="154"/>
                    <a:pt x="252" y="149"/>
                    <a:pt x="253" y="144"/>
                  </a:cubicBezTo>
                  <a:cubicBezTo>
                    <a:pt x="259" y="117"/>
                    <a:pt x="271" y="91"/>
                    <a:pt x="287" y="69"/>
                  </a:cubicBezTo>
                  <a:cubicBezTo>
                    <a:pt x="275" y="53"/>
                    <a:pt x="261" y="38"/>
                    <a:pt x="244" y="27"/>
                  </a:cubicBezTo>
                  <a:cubicBezTo>
                    <a:pt x="231" y="19"/>
                    <a:pt x="218" y="12"/>
                    <a:pt x="203" y="7"/>
                  </a:cubicBezTo>
                  <a:cubicBezTo>
                    <a:pt x="189" y="3"/>
                    <a:pt x="174" y="0"/>
                    <a:pt x="158" y="0"/>
                  </a:cubicBezTo>
                  <a:cubicBezTo>
                    <a:pt x="158" y="0"/>
                    <a:pt x="158" y="0"/>
                    <a:pt x="158" y="0"/>
                  </a:cubicBezTo>
                  <a:cubicBezTo>
                    <a:pt x="157" y="0"/>
                    <a:pt x="157" y="0"/>
                    <a:pt x="157" y="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16" name="Freeform 6"/>
            <p:cNvSpPr>
              <a:spLocks/>
            </p:cNvSpPr>
            <p:nvPr/>
          </p:nvSpPr>
          <p:spPr bwMode="auto">
            <a:xfrm>
              <a:off x="4316" y="2431"/>
              <a:ext cx="280" cy="398"/>
            </a:xfrm>
            <a:custGeom>
              <a:avLst/>
              <a:gdLst>
                <a:gd name="T0" fmla="*/ 36 w 326"/>
                <a:gd name="T1" fmla="*/ 0 h 465"/>
                <a:gd name="T2" fmla="*/ 0 w 326"/>
                <a:gd name="T3" fmla="*/ 35 h 465"/>
                <a:gd name="T4" fmla="*/ 0 w 326"/>
                <a:gd name="T5" fmla="*/ 35 h 465"/>
                <a:gd name="T6" fmla="*/ 11 w 326"/>
                <a:gd name="T7" fmla="*/ 102 h 465"/>
                <a:gd name="T8" fmla="*/ 54 w 326"/>
                <a:gd name="T9" fmla="*/ 189 h 465"/>
                <a:gd name="T10" fmla="*/ 106 w 326"/>
                <a:gd name="T11" fmla="*/ 260 h 465"/>
                <a:gd name="T12" fmla="*/ 106 w 326"/>
                <a:gd name="T13" fmla="*/ 260 h 465"/>
                <a:gd name="T14" fmla="*/ 106 w 326"/>
                <a:gd name="T15" fmla="*/ 260 h 465"/>
                <a:gd name="T16" fmla="*/ 260 w 326"/>
                <a:gd name="T17" fmla="*/ 452 h 465"/>
                <a:gd name="T18" fmla="*/ 260 w 326"/>
                <a:gd name="T19" fmla="*/ 452 h 465"/>
                <a:gd name="T20" fmla="*/ 260 w 326"/>
                <a:gd name="T21" fmla="*/ 452 h 465"/>
                <a:gd name="T22" fmla="*/ 260 w 326"/>
                <a:gd name="T23" fmla="*/ 452 h 465"/>
                <a:gd name="T24" fmla="*/ 260 w 326"/>
                <a:gd name="T25" fmla="*/ 452 h 465"/>
                <a:gd name="T26" fmla="*/ 260 w 326"/>
                <a:gd name="T27" fmla="*/ 452 h 465"/>
                <a:gd name="T28" fmla="*/ 273 w 326"/>
                <a:gd name="T29" fmla="*/ 462 h 465"/>
                <a:gd name="T30" fmla="*/ 285 w 326"/>
                <a:gd name="T31" fmla="*/ 465 h 465"/>
                <a:gd name="T32" fmla="*/ 287 w 326"/>
                <a:gd name="T33" fmla="*/ 465 h 465"/>
                <a:gd name="T34" fmla="*/ 304 w 326"/>
                <a:gd name="T35" fmla="*/ 461 h 465"/>
                <a:gd name="T36" fmla="*/ 310 w 326"/>
                <a:gd name="T37" fmla="*/ 457 h 465"/>
                <a:gd name="T38" fmla="*/ 312 w 326"/>
                <a:gd name="T39" fmla="*/ 456 h 465"/>
                <a:gd name="T40" fmla="*/ 316 w 326"/>
                <a:gd name="T41" fmla="*/ 451 h 465"/>
                <a:gd name="T42" fmla="*/ 315 w 326"/>
                <a:gd name="T43" fmla="*/ 407 h 465"/>
                <a:gd name="T44" fmla="*/ 315 w 326"/>
                <a:gd name="T45" fmla="*/ 407 h 465"/>
                <a:gd name="T46" fmla="*/ 311 w 326"/>
                <a:gd name="T47" fmla="*/ 402 h 465"/>
                <a:gd name="T48" fmla="*/ 287 w 326"/>
                <a:gd name="T49" fmla="*/ 373 h 465"/>
                <a:gd name="T50" fmla="*/ 287 w 326"/>
                <a:gd name="T51" fmla="*/ 373 h 465"/>
                <a:gd name="T52" fmla="*/ 162 w 326"/>
                <a:gd name="T53" fmla="*/ 216 h 465"/>
                <a:gd name="T54" fmla="*/ 162 w 326"/>
                <a:gd name="T55" fmla="*/ 216 h 465"/>
                <a:gd name="T56" fmla="*/ 99 w 326"/>
                <a:gd name="T57" fmla="*/ 127 h 465"/>
                <a:gd name="T58" fmla="*/ 79 w 326"/>
                <a:gd name="T59" fmla="*/ 80 h 465"/>
                <a:gd name="T60" fmla="*/ 71 w 326"/>
                <a:gd name="T61" fmla="*/ 35 h 465"/>
                <a:gd name="T62" fmla="*/ 71 w 326"/>
                <a:gd name="T63" fmla="*/ 35 h 465"/>
                <a:gd name="T64" fmla="*/ 71 w 326"/>
                <a:gd name="T65" fmla="*/ 35 h 465"/>
                <a:gd name="T66" fmla="*/ 36 w 326"/>
                <a:gd name="T6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 h="465">
                  <a:moveTo>
                    <a:pt x="36" y="0"/>
                  </a:moveTo>
                  <a:cubicBezTo>
                    <a:pt x="16" y="0"/>
                    <a:pt x="0" y="16"/>
                    <a:pt x="0" y="35"/>
                  </a:cubicBezTo>
                  <a:cubicBezTo>
                    <a:pt x="0" y="35"/>
                    <a:pt x="0" y="35"/>
                    <a:pt x="0" y="35"/>
                  </a:cubicBezTo>
                  <a:cubicBezTo>
                    <a:pt x="0" y="58"/>
                    <a:pt x="4" y="81"/>
                    <a:pt x="11" y="102"/>
                  </a:cubicBezTo>
                  <a:cubicBezTo>
                    <a:pt x="21" y="133"/>
                    <a:pt x="36" y="162"/>
                    <a:pt x="54" y="189"/>
                  </a:cubicBezTo>
                  <a:cubicBezTo>
                    <a:pt x="71" y="215"/>
                    <a:pt x="89" y="239"/>
                    <a:pt x="106" y="260"/>
                  </a:cubicBezTo>
                  <a:cubicBezTo>
                    <a:pt x="106" y="260"/>
                    <a:pt x="106" y="260"/>
                    <a:pt x="106" y="260"/>
                  </a:cubicBezTo>
                  <a:cubicBezTo>
                    <a:pt x="106" y="260"/>
                    <a:pt x="106" y="260"/>
                    <a:pt x="106" y="260"/>
                  </a:cubicBezTo>
                  <a:cubicBezTo>
                    <a:pt x="168" y="339"/>
                    <a:pt x="260" y="452"/>
                    <a:pt x="260" y="452"/>
                  </a:cubicBezTo>
                  <a:cubicBezTo>
                    <a:pt x="260" y="452"/>
                    <a:pt x="260" y="452"/>
                    <a:pt x="260" y="452"/>
                  </a:cubicBezTo>
                  <a:cubicBezTo>
                    <a:pt x="260" y="452"/>
                    <a:pt x="260" y="452"/>
                    <a:pt x="260" y="452"/>
                  </a:cubicBezTo>
                  <a:cubicBezTo>
                    <a:pt x="260" y="452"/>
                    <a:pt x="260" y="452"/>
                    <a:pt x="260" y="452"/>
                  </a:cubicBezTo>
                  <a:cubicBezTo>
                    <a:pt x="260" y="452"/>
                    <a:pt x="260" y="452"/>
                    <a:pt x="260" y="452"/>
                  </a:cubicBezTo>
                  <a:cubicBezTo>
                    <a:pt x="260" y="452"/>
                    <a:pt x="260" y="452"/>
                    <a:pt x="260" y="452"/>
                  </a:cubicBezTo>
                  <a:cubicBezTo>
                    <a:pt x="263" y="457"/>
                    <a:pt x="268" y="460"/>
                    <a:pt x="273" y="462"/>
                  </a:cubicBezTo>
                  <a:cubicBezTo>
                    <a:pt x="277" y="464"/>
                    <a:pt x="281" y="465"/>
                    <a:pt x="285" y="465"/>
                  </a:cubicBezTo>
                  <a:cubicBezTo>
                    <a:pt x="286" y="465"/>
                    <a:pt x="287" y="465"/>
                    <a:pt x="287" y="465"/>
                  </a:cubicBezTo>
                  <a:cubicBezTo>
                    <a:pt x="293" y="465"/>
                    <a:pt x="299" y="464"/>
                    <a:pt x="304" y="461"/>
                  </a:cubicBezTo>
                  <a:cubicBezTo>
                    <a:pt x="306" y="460"/>
                    <a:pt x="308" y="459"/>
                    <a:pt x="310" y="457"/>
                  </a:cubicBezTo>
                  <a:cubicBezTo>
                    <a:pt x="310" y="457"/>
                    <a:pt x="311" y="456"/>
                    <a:pt x="312" y="456"/>
                  </a:cubicBezTo>
                  <a:cubicBezTo>
                    <a:pt x="313" y="454"/>
                    <a:pt x="315" y="453"/>
                    <a:pt x="316" y="451"/>
                  </a:cubicBezTo>
                  <a:cubicBezTo>
                    <a:pt x="325" y="439"/>
                    <a:pt x="326" y="420"/>
                    <a:pt x="315" y="407"/>
                  </a:cubicBezTo>
                  <a:cubicBezTo>
                    <a:pt x="315" y="407"/>
                    <a:pt x="315" y="407"/>
                    <a:pt x="315" y="407"/>
                  </a:cubicBezTo>
                  <a:cubicBezTo>
                    <a:pt x="315" y="407"/>
                    <a:pt x="314" y="406"/>
                    <a:pt x="311" y="402"/>
                  </a:cubicBezTo>
                  <a:cubicBezTo>
                    <a:pt x="307" y="397"/>
                    <a:pt x="298" y="386"/>
                    <a:pt x="287" y="373"/>
                  </a:cubicBezTo>
                  <a:cubicBezTo>
                    <a:pt x="287" y="373"/>
                    <a:pt x="287" y="373"/>
                    <a:pt x="287" y="373"/>
                  </a:cubicBezTo>
                  <a:cubicBezTo>
                    <a:pt x="256" y="333"/>
                    <a:pt x="203" y="267"/>
                    <a:pt x="162" y="216"/>
                  </a:cubicBezTo>
                  <a:cubicBezTo>
                    <a:pt x="162" y="216"/>
                    <a:pt x="162" y="216"/>
                    <a:pt x="162" y="216"/>
                  </a:cubicBezTo>
                  <a:cubicBezTo>
                    <a:pt x="140" y="188"/>
                    <a:pt x="117" y="158"/>
                    <a:pt x="99" y="127"/>
                  </a:cubicBezTo>
                  <a:cubicBezTo>
                    <a:pt x="91" y="111"/>
                    <a:pt x="84" y="95"/>
                    <a:pt x="79" y="80"/>
                  </a:cubicBezTo>
                  <a:cubicBezTo>
                    <a:pt x="74" y="65"/>
                    <a:pt x="71" y="50"/>
                    <a:pt x="71" y="35"/>
                  </a:cubicBezTo>
                  <a:cubicBezTo>
                    <a:pt x="71" y="35"/>
                    <a:pt x="71" y="35"/>
                    <a:pt x="71" y="35"/>
                  </a:cubicBezTo>
                  <a:cubicBezTo>
                    <a:pt x="71" y="35"/>
                    <a:pt x="71" y="35"/>
                    <a:pt x="71" y="35"/>
                  </a:cubicBezTo>
                  <a:cubicBezTo>
                    <a:pt x="71" y="16"/>
                    <a:pt x="55" y="0"/>
                    <a:pt x="3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17" name="Freeform 7"/>
            <p:cNvSpPr>
              <a:spLocks noEditPoints="1"/>
            </p:cNvSpPr>
            <p:nvPr/>
          </p:nvSpPr>
          <p:spPr bwMode="auto">
            <a:xfrm>
              <a:off x="4533" y="2465"/>
              <a:ext cx="242" cy="188"/>
            </a:xfrm>
            <a:custGeom>
              <a:avLst/>
              <a:gdLst>
                <a:gd name="T0" fmla="*/ 283 w 283"/>
                <a:gd name="T1" fmla="*/ 125 h 220"/>
                <a:gd name="T2" fmla="*/ 216 w 283"/>
                <a:gd name="T3" fmla="*/ 220 h 220"/>
                <a:gd name="T4" fmla="*/ 216 w 283"/>
                <a:gd name="T5" fmla="*/ 220 h 220"/>
                <a:gd name="T6" fmla="*/ 216 w 283"/>
                <a:gd name="T7" fmla="*/ 220 h 220"/>
                <a:gd name="T8" fmla="*/ 216 w 283"/>
                <a:gd name="T9" fmla="*/ 220 h 220"/>
                <a:gd name="T10" fmla="*/ 283 w 283"/>
                <a:gd name="T11" fmla="*/ 125 h 220"/>
                <a:gd name="T12" fmla="*/ 50 w 283"/>
                <a:gd name="T13" fmla="*/ 25 h 220"/>
                <a:gd name="T14" fmla="*/ 34 w 283"/>
                <a:gd name="T15" fmla="*/ 29 h 220"/>
                <a:gd name="T16" fmla="*/ 30 w 283"/>
                <a:gd name="T17" fmla="*/ 28 h 220"/>
                <a:gd name="T18" fmla="*/ 34 w 283"/>
                <a:gd name="T19" fmla="*/ 29 h 220"/>
                <a:gd name="T20" fmla="*/ 50 w 283"/>
                <a:gd name="T21" fmla="*/ 25 h 220"/>
                <a:gd name="T22" fmla="*/ 50 w 283"/>
                <a:gd name="T23" fmla="*/ 25 h 220"/>
                <a:gd name="T24" fmla="*/ 50 w 283"/>
                <a:gd name="T25" fmla="*/ 25 h 220"/>
                <a:gd name="T26" fmla="*/ 50 w 283"/>
                <a:gd name="T27" fmla="*/ 25 h 220"/>
                <a:gd name="T28" fmla="*/ 7 w 283"/>
                <a:gd name="T29" fmla="*/ 15 h 220"/>
                <a:gd name="T30" fmla="*/ 23 w 283"/>
                <a:gd name="T31" fmla="*/ 27 h 220"/>
                <a:gd name="T32" fmla="*/ 7 w 283"/>
                <a:gd name="T33" fmla="*/ 15 h 220"/>
                <a:gd name="T34" fmla="*/ 69 w 283"/>
                <a:gd name="T35" fmla="*/ 1 h 220"/>
                <a:gd name="T36" fmla="*/ 52 w 283"/>
                <a:gd name="T37" fmla="*/ 24 h 220"/>
                <a:gd name="T38" fmla="*/ 69 w 283"/>
                <a:gd name="T39" fmla="*/ 1 h 220"/>
                <a:gd name="T40" fmla="*/ 69 w 283"/>
                <a:gd name="T41" fmla="*/ 1 h 220"/>
                <a:gd name="T42" fmla="*/ 69 w 283"/>
                <a:gd name="T43" fmla="*/ 1 h 220"/>
                <a:gd name="T44" fmla="*/ 0 w 283"/>
                <a:gd name="T45" fmla="*/ 0 h 220"/>
                <a:gd name="T46" fmla="*/ 2 w 283"/>
                <a:gd name="T47" fmla="*/ 7 h 220"/>
                <a:gd name="T48" fmla="*/ 0 w 283"/>
                <a:gd name="T49" fmla="*/ 1 h 220"/>
                <a:gd name="T50" fmla="*/ 0 w 283"/>
                <a:gd name="T5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3" h="220">
                  <a:moveTo>
                    <a:pt x="283" y="125"/>
                  </a:moveTo>
                  <a:cubicBezTo>
                    <a:pt x="262" y="161"/>
                    <a:pt x="237" y="193"/>
                    <a:pt x="216" y="220"/>
                  </a:cubicBezTo>
                  <a:cubicBezTo>
                    <a:pt x="216" y="220"/>
                    <a:pt x="216" y="220"/>
                    <a:pt x="216" y="220"/>
                  </a:cubicBezTo>
                  <a:cubicBezTo>
                    <a:pt x="216" y="220"/>
                    <a:pt x="216" y="220"/>
                    <a:pt x="216" y="220"/>
                  </a:cubicBezTo>
                  <a:cubicBezTo>
                    <a:pt x="216" y="220"/>
                    <a:pt x="216" y="220"/>
                    <a:pt x="216" y="220"/>
                  </a:cubicBezTo>
                  <a:cubicBezTo>
                    <a:pt x="237" y="193"/>
                    <a:pt x="262" y="161"/>
                    <a:pt x="283" y="125"/>
                  </a:cubicBezTo>
                  <a:moveTo>
                    <a:pt x="50" y="25"/>
                  </a:moveTo>
                  <a:cubicBezTo>
                    <a:pt x="45" y="27"/>
                    <a:pt x="40" y="29"/>
                    <a:pt x="34" y="29"/>
                  </a:cubicBezTo>
                  <a:cubicBezTo>
                    <a:pt x="33" y="29"/>
                    <a:pt x="31" y="28"/>
                    <a:pt x="30" y="28"/>
                  </a:cubicBezTo>
                  <a:cubicBezTo>
                    <a:pt x="31" y="28"/>
                    <a:pt x="33" y="29"/>
                    <a:pt x="34" y="29"/>
                  </a:cubicBezTo>
                  <a:cubicBezTo>
                    <a:pt x="40" y="29"/>
                    <a:pt x="45" y="27"/>
                    <a:pt x="50" y="25"/>
                  </a:cubicBezTo>
                  <a:moveTo>
                    <a:pt x="50" y="25"/>
                  </a:moveTo>
                  <a:cubicBezTo>
                    <a:pt x="50" y="25"/>
                    <a:pt x="50" y="25"/>
                    <a:pt x="50" y="25"/>
                  </a:cubicBezTo>
                  <a:cubicBezTo>
                    <a:pt x="50" y="25"/>
                    <a:pt x="50" y="25"/>
                    <a:pt x="50" y="25"/>
                  </a:cubicBezTo>
                  <a:moveTo>
                    <a:pt x="7" y="15"/>
                  </a:moveTo>
                  <a:cubicBezTo>
                    <a:pt x="11" y="20"/>
                    <a:pt x="16" y="24"/>
                    <a:pt x="23" y="27"/>
                  </a:cubicBezTo>
                  <a:cubicBezTo>
                    <a:pt x="17" y="24"/>
                    <a:pt x="11" y="21"/>
                    <a:pt x="7" y="15"/>
                  </a:cubicBezTo>
                  <a:moveTo>
                    <a:pt x="69" y="1"/>
                  </a:moveTo>
                  <a:cubicBezTo>
                    <a:pt x="67" y="11"/>
                    <a:pt x="60" y="19"/>
                    <a:pt x="52" y="24"/>
                  </a:cubicBezTo>
                  <a:cubicBezTo>
                    <a:pt x="60" y="19"/>
                    <a:pt x="67" y="11"/>
                    <a:pt x="69" y="1"/>
                  </a:cubicBezTo>
                  <a:cubicBezTo>
                    <a:pt x="69" y="1"/>
                    <a:pt x="69" y="1"/>
                    <a:pt x="69" y="1"/>
                  </a:cubicBezTo>
                  <a:cubicBezTo>
                    <a:pt x="69" y="1"/>
                    <a:pt x="69" y="1"/>
                    <a:pt x="69" y="1"/>
                  </a:cubicBezTo>
                  <a:moveTo>
                    <a:pt x="0" y="0"/>
                  </a:moveTo>
                  <a:cubicBezTo>
                    <a:pt x="0" y="2"/>
                    <a:pt x="1" y="5"/>
                    <a:pt x="2" y="7"/>
                  </a:cubicBezTo>
                  <a:cubicBezTo>
                    <a:pt x="1" y="5"/>
                    <a:pt x="0" y="3"/>
                    <a:pt x="0" y="1"/>
                  </a:cubicBezTo>
                  <a:cubicBezTo>
                    <a:pt x="0" y="1"/>
                    <a:pt x="0" y="0"/>
                    <a:pt x="0" y="0"/>
                  </a:cubicBezTo>
                </a:path>
              </a:pathLst>
            </a:custGeom>
            <a:solidFill>
              <a:srgbClr val="F7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sp>
          <p:nvSpPr>
            <p:cNvPr id="18" name="Freeform 8"/>
            <p:cNvSpPr>
              <a:spLocks noEditPoints="1"/>
            </p:cNvSpPr>
            <p:nvPr/>
          </p:nvSpPr>
          <p:spPr bwMode="auto">
            <a:xfrm>
              <a:off x="4532" y="2329"/>
              <a:ext cx="277" cy="336"/>
            </a:xfrm>
            <a:custGeom>
              <a:avLst/>
              <a:gdLst>
                <a:gd name="T0" fmla="*/ 35 w 323"/>
                <a:gd name="T1" fmla="*/ 152 h 393"/>
                <a:gd name="T2" fmla="*/ 35 w 323"/>
                <a:gd name="T3" fmla="*/ 152 h 393"/>
                <a:gd name="T4" fmla="*/ 70 w 323"/>
                <a:gd name="T5" fmla="*/ 144 h 393"/>
                <a:gd name="T6" fmla="*/ 35 w 323"/>
                <a:gd name="T7" fmla="*/ 152 h 393"/>
                <a:gd name="T8" fmla="*/ 70 w 323"/>
                <a:gd name="T9" fmla="*/ 144 h 393"/>
                <a:gd name="T10" fmla="*/ 70 w 323"/>
                <a:gd name="T11" fmla="*/ 144 h 393"/>
                <a:gd name="T12" fmla="*/ 70 w 323"/>
                <a:gd name="T13" fmla="*/ 144 h 393"/>
                <a:gd name="T14" fmla="*/ 165 w 323"/>
                <a:gd name="T15" fmla="*/ 0 h 393"/>
                <a:gd name="T16" fmla="*/ 105 w 323"/>
                <a:gd name="T17" fmla="*/ 13 h 393"/>
                <a:gd name="T18" fmla="*/ 37 w 323"/>
                <a:gd name="T19" fmla="*/ 67 h 393"/>
                <a:gd name="T20" fmla="*/ 35 w 323"/>
                <a:gd name="T21" fmla="*/ 69 h 393"/>
                <a:gd name="T22" fmla="*/ 35 w 323"/>
                <a:gd name="T23" fmla="*/ 69 h 393"/>
                <a:gd name="T24" fmla="*/ 1 w 323"/>
                <a:gd name="T25" fmla="*/ 144 h 393"/>
                <a:gd name="T26" fmla="*/ 1 w 323"/>
                <a:gd name="T27" fmla="*/ 159 h 393"/>
                <a:gd name="T28" fmla="*/ 1 w 323"/>
                <a:gd name="T29" fmla="*/ 160 h 393"/>
                <a:gd name="T30" fmla="*/ 3 w 323"/>
                <a:gd name="T31" fmla="*/ 166 h 393"/>
                <a:gd name="T32" fmla="*/ 8 w 323"/>
                <a:gd name="T33" fmla="*/ 174 h 393"/>
                <a:gd name="T34" fmla="*/ 24 w 323"/>
                <a:gd name="T35" fmla="*/ 186 h 393"/>
                <a:gd name="T36" fmla="*/ 28 w 323"/>
                <a:gd name="T37" fmla="*/ 187 h 393"/>
                <a:gd name="T38" fmla="*/ 31 w 323"/>
                <a:gd name="T39" fmla="*/ 187 h 393"/>
                <a:gd name="T40" fmla="*/ 35 w 323"/>
                <a:gd name="T41" fmla="*/ 188 h 393"/>
                <a:gd name="T42" fmla="*/ 51 w 323"/>
                <a:gd name="T43" fmla="*/ 184 h 393"/>
                <a:gd name="T44" fmla="*/ 51 w 323"/>
                <a:gd name="T45" fmla="*/ 184 h 393"/>
                <a:gd name="T46" fmla="*/ 51 w 323"/>
                <a:gd name="T47" fmla="*/ 184 h 393"/>
                <a:gd name="T48" fmla="*/ 53 w 323"/>
                <a:gd name="T49" fmla="*/ 183 h 393"/>
                <a:gd name="T50" fmla="*/ 70 w 323"/>
                <a:gd name="T51" fmla="*/ 160 h 393"/>
                <a:gd name="T52" fmla="*/ 70 w 323"/>
                <a:gd name="T53" fmla="*/ 160 h 393"/>
                <a:gd name="T54" fmla="*/ 70 w 323"/>
                <a:gd name="T55" fmla="*/ 160 h 393"/>
                <a:gd name="T56" fmla="*/ 83 w 323"/>
                <a:gd name="T57" fmla="*/ 125 h 393"/>
                <a:gd name="T58" fmla="*/ 119 w 323"/>
                <a:gd name="T59" fmla="*/ 86 h 393"/>
                <a:gd name="T60" fmla="*/ 141 w 323"/>
                <a:gd name="T61" fmla="*/ 75 h 393"/>
                <a:gd name="T62" fmla="*/ 165 w 323"/>
                <a:gd name="T63" fmla="*/ 71 h 393"/>
                <a:gd name="T64" fmla="*/ 227 w 323"/>
                <a:gd name="T65" fmla="*/ 95 h 393"/>
                <a:gd name="T66" fmla="*/ 245 w 323"/>
                <a:gd name="T67" fmla="*/ 121 h 393"/>
                <a:gd name="T68" fmla="*/ 252 w 323"/>
                <a:gd name="T69" fmla="*/ 154 h 393"/>
                <a:gd name="T70" fmla="*/ 252 w 323"/>
                <a:gd name="T71" fmla="*/ 154 h 393"/>
                <a:gd name="T72" fmla="*/ 252 w 323"/>
                <a:gd name="T73" fmla="*/ 154 h 393"/>
                <a:gd name="T74" fmla="*/ 244 w 323"/>
                <a:gd name="T75" fmla="*/ 199 h 393"/>
                <a:gd name="T76" fmla="*/ 210 w 323"/>
                <a:gd name="T77" fmla="*/ 269 h 393"/>
                <a:gd name="T78" fmla="*/ 161 w 323"/>
                <a:gd name="T79" fmla="*/ 335 h 393"/>
                <a:gd name="T80" fmla="*/ 161 w 323"/>
                <a:gd name="T81" fmla="*/ 335 h 393"/>
                <a:gd name="T82" fmla="*/ 167 w 323"/>
                <a:gd name="T83" fmla="*/ 385 h 393"/>
                <a:gd name="T84" fmla="*/ 189 w 323"/>
                <a:gd name="T85" fmla="*/ 393 h 393"/>
                <a:gd name="T86" fmla="*/ 217 w 323"/>
                <a:gd name="T87" fmla="*/ 379 h 393"/>
                <a:gd name="T88" fmla="*/ 217 w 323"/>
                <a:gd name="T89" fmla="*/ 379 h 393"/>
                <a:gd name="T90" fmla="*/ 217 w 323"/>
                <a:gd name="T91" fmla="*/ 379 h 393"/>
                <a:gd name="T92" fmla="*/ 284 w 323"/>
                <a:gd name="T93" fmla="*/ 284 h 393"/>
                <a:gd name="T94" fmla="*/ 286 w 323"/>
                <a:gd name="T95" fmla="*/ 280 h 393"/>
                <a:gd name="T96" fmla="*/ 312 w 323"/>
                <a:gd name="T97" fmla="*/ 221 h 393"/>
                <a:gd name="T98" fmla="*/ 323 w 323"/>
                <a:gd name="T99" fmla="*/ 154 h 393"/>
                <a:gd name="T100" fmla="*/ 311 w 323"/>
                <a:gd name="T101" fmla="*/ 93 h 393"/>
                <a:gd name="T102" fmla="*/ 253 w 323"/>
                <a:gd name="T103" fmla="*/ 25 h 393"/>
                <a:gd name="T104" fmla="*/ 165 w 323"/>
                <a:gd name="T105" fmla="*/ 0 h 393"/>
                <a:gd name="T106" fmla="*/ 165 w 323"/>
                <a:gd name="T107" fmla="*/ 0 h 393"/>
                <a:gd name="T108" fmla="*/ 165 w 323"/>
                <a:gd name="T109"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3" h="393">
                  <a:moveTo>
                    <a:pt x="35" y="152"/>
                  </a:moveTo>
                  <a:cubicBezTo>
                    <a:pt x="35" y="152"/>
                    <a:pt x="35" y="152"/>
                    <a:pt x="35" y="152"/>
                  </a:cubicBezTo>
                  <a:cubicBezTo>
                    <a:pt x="70" y="144"/>
                    <a:pt x="70" y="144"/>
                    <a:pt x="70" y="144"/>
                  </a:cubicBezTo>
                  <a:cubicBezTo>
                    <a:pt x="35" y="152"/>
                    <a:pt x="35" y="152"/>
                    <a:pt x="35" y="152"/>
                  </a:cubicBezTo>
                  <a:moveTo>
                    <a:pt x="70" y="144"/>
                  </a:moveTo>
                  <a:cubicBezTo>
                    <a:pt x="70" y="144"/>
                    <a:pt x="70" y="144"/>
                    <a:pt x="70" y="144"/>
                  </a:cubicBezTo>
                  <a:cubicBezTo>
                    <a:pt x="70" y="144"/>
                    <a:pt x="70" y="144"/>
                    <a:pt x="70" y="144"/>
                  </a:cubicBezTo>
                  <a:moveTo>
                    <a:pt x="165" y="0"/>
                  </a:moveTo>
                  <a:cubicBezTo>
                    <a:pt x="144" y="0"/>
                    <a:pt x="124" y="5"/>
                    <a:pt x="105" y="13"/>
                  </a:cubicBezTo>
                  <a:cubicBezTo>
                    <a:pt x="78" y="25"/>
                    <a:pt x="55" y="44"/>
                    <a:pt x="37" y="67"/>
                  </a:cubicBezTo>
                  <a:cubicBezTo>
                    <a:pt x="37" y="67"/>
                    <a:pt x="36" y="68"/>
                    <a:pt x="35" y="69"/>
                  </a:cubicBezTo>
                  <a:cubicBezTo>
                    <a:pt x="35" y="69"/>
                    <a:pt x="35" y="69"/>
                    <a:pt x="35" y="69"/>
                  </a:cubicBezTo>
                  <a:cubicBezTo>
                    <a:pt x="19" y="91"/>
                    <a:pt x="7" y="117"/>
                    <a:pt x="1" y="144"/>
                  </a:cubicBezTo>
                  <a:cubicBezTo>
                    <a:pt x="0" y="149"/>
                    <a:pt x="0" y="154"/>
                    <a:pt x="1" y="159"/>
                  </a:cubicBezTo>
                  <a:cubicBezTo>
                    <a:pt x="1" y="159"/>
                    <a:pt x="1" y="160"/>
                    <a:pt x="1" y="160"/>
                  </a:cubicBezTo>
                  <a:cubicBezTo>
                    <a:pt x="1" y="162"/>
                    <a:pt x="2" y="164"/>
                    <a:pt x="3" y="166"/>
                  </a:cubicBezTo>
                  <a:cubicBezTo>
                    <a:pt x="4" y="169"/>
                    <a:pt x="6" y="172"/>
                    <a:pt x="8" y="174"/>
                  </a:cubicBezTo>
                  <a:cubicBezTo>
                    <a:pt x="12" y="180"/>
                    <a:pt x="18" y="183"/>
                    <a:pt x="24" y="186"/>
                  </a:cubicBezTo>
                  <a:cubicBezTo>
                    <a:pt x="25" y="186"/>
                    <a:pt x="26" y="186"/>
                    <a:pt x="28" y="187"/>
                  </a:cubicBezTo>
                  <a:cubicBezTo>
                    <a:pt x="29" y="187"/>
                    <a:pt x="30" y="187"/>
                    <a:pt x="31" y="187"/>
                  </a:cubicBezTo>
                  <a:cubicBezTo>
                    <a:pt x="32" y="187"/>
                    <a:pt x="34" y="188"/>
                    <a:pt x="35" y="188"/>
                  </a:cubicBezTo>
                  <a:cubicBezTo>
                    <a:pt x="41" y="188"/>
                    <a:pt x="46" y="186"/>
                    <a:pt x="51" y="184"/>
                  </a:cubicBezTo>
                  <a:cubicBezTo>
                    <a:pt x="51" y="184"/>
                    <a:pt x="51" y="184"/>
                    <a:pt x="51" y="184"/>
                  </a:cubicBezTo>
                  <a:cubicBezTo>
                    <a:pt x="51" y="184"/>
                    <a:pt x="51" y="184"/>
                    <a:pt x="51" y="184"/>
                  </a:cubicBezTo>
                  <a:cubicBezTo>
                    <a:pt x="52" y="184"/>
                    <a:pt x="52" y="183"/>
                    <a:pt x="53" y="183"/>
                  </a:cubicBezTo>
                  <a:cubicBezTo>
                    <a:pt x="61" y="178"/>
                    <a:pt x="68" y="170"/>
                    <a:pt x="70" y="160"/>
                  </a:cubicBezTo>
                  <a:cubicBezTo>
                    <a:pt x="70" y="160"/>
                    <a:pt x="70" y="160"/>
                    <a:pt x="70" y="160"/>
                  </a:cubicBezTo>
                  <a:cubicBezTo>
                    <a:pt x="70" y="160"/>
                    <a:pt x="70" y="160"/>
                    <a:pt x="70" y="160"/>
                  </a:cubicBezTo>
                  <a:cubicBezTo>
                    <a:pt x="73" y="148"/>
                    <a:pt x="77" y="136"/>
                    <a:pt x="83" y="125"/>
                  </a:cubicBezTo>
                  <a:cubicBezTo>
                    <a:pt x="92" y="109"/>
                    <a:pt x="105" y="95"/>
                    <a:pt x="119" y="86"/>
                  </a:cubicBezTo>
                  <a:cubicBezTo>
                    <a:pt x="126" y="81"/>
                    <a:pt x="133" y="78"/>
                    <a:pt x="141" y="75"/>
                  </a:cubicBezTo>
                  <a:cubicBezTo>
                    <a:pt x="149" y="73"/>
                    <a:pt x="157" y="71"/>
                    <a:pt x="165" y="71"/>
                  </a:cubicBezTo>
                  <a:cubicBezTo>
                    <a:pt x="191" y="71"/>
                    <a:pt x="212" y="81"/>
                    <a:pt x="227" y="95"/>
                  </a:cubicBezTo>
                  <a:cubicBezTo>
                    <a:pt x="235" y="102"/>
                    <a:pt x="241" y="111"/>
                    <a:pt x="245" y="121"/>
                  </a:cubicBezTo>
                  <a:cubicBezTo>
                    <a:pt x="249" y="131"/>
                    <a:pt x="252" y="142"/>
                    <a:pt x="252" y="154"/>
                  </a:cubicBezTo>
                  <a:cubicBezTo>
                    <a:pt x="252" y="154"/>
                    <a:pt x="252" y="154"/>
                    <a:pt x="252" y="154"/>
                  </a:cubicBezTo>
                  <a:cubicBezTo>
                    <a:pt x="252" y="154"/>
                    <a:pt x="252" y="154"/>
                    <a:pt x="252" y="154"/>
                  </a:cubicBezTo>
                  <a:cubicBezTo>
                    <a:pt x="252" y="169"/>
                    <a:pt x="249" y="184"/>
                    <a:pt x="244" y="199"/>
                  </a:cubicBezTo>
                  <a:cubicBezTo>
                    <a:pt x="237" y="222"/>
                    <a:pt x="224" y="246"/>
                    <a:pt x="210" y="269"/>
                  </a:cubicBezTo>
                  <a:cubicBezTo>
                    <a:pt x="195" y="292"/>
                    <a:pt x="177" y="314"/>
                    <a:pt x="161" y="335"/>
                  </a:cubicBezTo>
                  <a:cubicBezTo>
                    <a:pt x="161" y="335"/>
                    <a:pt x="161" y="335"/>
                    <a:pt x="161" y="335"/>
                  </a:cubicBezTo>
                  <a:cubicBezTo>
                    <a:pt x="149" y="350"/>
                    <a:pt x="151" y="373"/>
                    <a:pt x="167" y="385"/>
                  </a:cubicBezTo>
                  <a:cubicBezTo>
                    <a:pt x="173" y="390"/>
                    <a:pt x="181" y="393"/>
                    <a:pt x="189" y="393"/>
                  </a:cubicBezTo>
                  <a:cubicBezTo>
                    <a:pt x="199" y="393"/>
                    <a:pt x="209" y="388"/>
                    <a:pt x="217" y="379"/>
                  </a:cubicBezTo>
                  <a:cubicBezTo>
                    <a:pt x="217" y="379"/>
                    <a:pt x="217" y="379"/>
                    <a:pt x="217" y="379"/>
                  </a:cubicBezTo>
                  <a:cubicBezTo>
                    <a:pt x="217" y="379"/>
                    <a:pt x="217" y="379"/>
                    <a:pt x="217" y="379"/>
                  </a:cubicBezTo>
                  <a:cubicBezTo>
                    <a:pt x="238" y="352"/>
                    <a:pt x="263" y="320"/>
                    <a:pt x="284" y="284"/>
                  </a:cubicBezTo>
                  <a:cubicBezTo>
                    <a:pt x="284" y="283"/>
                    <a:pt x="285" y="281"/>
                    <a:pt x="286" y="280"/>
                  </a:cubicBezTo>
                  <a:cubicBezTo>
                    <a:pt x="296" y="262"/>
                    <a:pt x="305" y="242"/>
                    <a:pt x="312" y="221"/>
                  </a:cubicBezTo>
                  <a:cubicBezTo>
                    <a:pt x="319" y="200"/>
                    <a:pt x="323" y="177"/>
                    <a:pt x="323" y="154"/>
                  </a:cubicBezTo>
                  <a:cubicBezTo>
                    <a:pt x="323" y="133"/>
                    <a:pt x="319" y="112"/>
                    <a:pt x="311" y="93"/>
                  </a:cubicBezTo>
                  <a:cubicBezTo>
                    <a:pt x="299" y="65"/>
                    <a:pt x="278" y="41"/>
                    <a:pt x="253" y="25"/>
                  </a:cubicBezTo>
                  <a:cubicBezTo>
                    <a:pt x="228" y="9"/>
                    <a:pt x="198" y="0"/>
                    <a:pt x="165" y="0"/>
                  </a:cubicBezTo>
                  <a:cubicBezTo>
                    <a:pt x="165" y="0"/>
                    <a:pt x="165" y="0"/>
                    <a:pt x="165" y="0"/>
                  </a:cubicBezTo>
                  <a:cubicBezTo>
                    <a:pt x="165" y="0"/>
                    <a:pt x="165" y="0"/>
                    <a:pt x="165"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n-US" sz="2400">
                <a:solidFill>
                  <a:srgbClr val="282828"/>
                </a:solidFill>
                <a:latin typeface="Arial" charset="0"/>
                <a:ea typeface="ＭＳ Ｐゴシック" charset="0"/>
              </a:endParaRPr>
            </a:p>
          </p:txBody>
        </p:sp>
      </p:gr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3055" y="70801"/>
            <a:ext cx="1845646" cy="1855360"/>
          </a:xfrm>
          <a:prstGeom prst="flowChartConnector">
            <a:avLst/>
          </a:prstGeom>
        </p:spPr>
      </p:pic>
      <p:sp>
        <p:nvSpPr>
          <p:cNvPr id="20" name="Oval 19"/>
          <p:cNvSpPr/>
          <p:nvPr/>
        </p:nvSpPr>
        <p:spPr>
          <a:xfrm>
            <a:off x="9681034" y="1071884"/>
            <a:ext cx="1780074" cy="1775063"/>
          </a:xfrm>
          <a:prstGeom prst="ellipse">
            <a:avLst/>
          </a:prstGeom>
          <a:noFill/>
          <a:ln w="44450" cmpd="dbl">
            <a:headEnd type="oval" w="sm" len="sm"/>
            <a:tailEnd type="oval" w="sm" len="sm"/>
          </a:ln>
        </p:spPr>
        <p:style>
          <a:lnRef idx="2">
            <a:schemeClr val="accent1"/>
          </a:lnRef>
          <a:fillRef idx="1">
            <a:schemeClr val="lt1"/>
          </a:fillRef>
          <a:effectRef idx="0">
            <a:schemeClr val="accent1"/>
          </a:effectRef>
          <a:fontRef idx="minor">
            <a:schemeClr val="dk1"/>
          </a:fontRef>
        </p:style>
        <p:txBody>
          <a:bodyPr rtlCol="0" anchor="ctr"/>
          <a:lstStyle/>
          <a:p>
            <a:pPr algn="ctr" defTabSz="609585" fontAlgn="base">
              <a:spcBef>
                <a:spcPct val="0"/>
              </a:spcBef>
              <a:spcAft>
                <a:spcPct val="0"/>
              </a:spcAft>
            </a:pPr>
            <a:endParaRPr lang="en-AU" sz="2400" dirty="0">
              <a:solidFill>
                <a:srgbClr val="282828"/>
              </a:solidFill>
              <a:latin typeface="CiscoSansTT ExtraLight"/>
            </a:endParaRPr>
          </a:p>
        </p:txBody>
      </p:sp>
      <p:pic>
        <p:nvPicPr>
          <p:cNvPr id="21" name="Picture 20"/>
          <p:cNvPicPr>
            <a:picLocks noChangeAspect="1"/>
          </p:cNvPicPr>
          <p:nvPr/>
        </p:nvPicPr>
        <p:blipFill>
          <a:blip r:embed="rId6"/>
          <a:stretch>
            <a:fillRect/>
          </a:stretch>
        </p:blipFill>
        <p:spPr>
          <a:xfrm>
            <a:off x="5029891" y="286019"/>
            <a:ext cx="2803218" cy="2779629"/>
          </a:xfrm>
          <a:prstGeom prst="flowChartConnector">
            <a:avLst/>
          </a:prstGeom>
        </p:spPr>
      </p:pic>
      <p:sp>
        <p:nvSpPr>
          <p:cNvPr id="5" name="Rectangle 4">
            <a:extLst>
              <a:ext uri="{FF2B5EF4-FFF2-40B4-BE49-F238E27FC236}">
                <a16:creationId xmlns:a16="http://schemas.microsoft.com/office/drawing/2014/main" id="{A889C54A-CCF5-4C8F-95D1-0253F49C270C}"/>
              </a:ext>
            </a:extLst>
          </p:cNvPr>
          <p:cNvSpPr/>
          <p:nvPr/>
        </p:nvSpPr>
        <p:spPr>
          <a:xfrm>
            <a:off x="116263" y="6305209"/>
            <a:ext cx="12411959" cy="461665"/>
          </a:xfrm>
          <a:prstGeom prst="rect">
            <a:avLst/>
          </a:prstGeom>
        </p:spPr>
        <p:txBody>
          <a:bodyPr wrap="square">
            <a:spAutoFit/>
          </a:bodyPr>
          <a:lstStyle/>
          <a:p>
            <a:endParaRPr lang="en-AU" sz="1200" dirty="0"/>
          </a:p>
          <a:p>
            <a:r>
              <a:rPr lang="en-AU" sz="1200" dirty="0"/>
              <a:t>Submit stories in our easy-to-use </a:t>
            </a:r>
            <a:r>
              <a:rPr lang="en-AU" sz="1200" dirty="0">
                <a:hlinkClick r:id="rId7"/>
              </a:rPr>
              <a:t>Content Development Hub</a:t>
            </a:r>
            <a:r>
              <a:rPr lang="en-AU" sz="1200" dirty="0"/>
              <a:t> on the </a:t>
            </a:r>
            <a:r>
              <a:rPr lang="en-AU" sz="1200" dirty="0">
                <a:hlinkClick r:id="rId8"/>
              </a:rPr>
              <a:t>CEC CSR page</a:t>
            </a:r>
            <a:endParaRPr lang="en-AU" sz="1200" dirty="0"/>
          </a:p>
        </p:txBody>
      </p:sp>
    </p:spTree>
    <p:extLst>
      <p:ext uri="{BB962C8B-B14F-4D97-AF65-F5344CB8AC3E}">
        <p14:creationId xmlns:p14="http://schemas.microsoft.com/office/powerpoint/2010/main" val="2168712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301D0-F6B7-47CF-9352-7E751D9549B2}"/>
              </a:ext>
            </a:extLst>
          </p:cNvPr>
          <p:cNvSpPr txBox="1"/>
          <p:nvPr/>
        </p:nvSpPr>
        <p:spPr>
          <a:xfrm>
            <a:off x="1832279" y="705177"/>
            <a:ext cx="8167300" cy="5170646"/>
          </a:xfrm>
          <a:prstGeom prst="rect">
            <a:avLst/>
          </a:prstGeom>
          <a:noFill/>
        </p:spPr>
        <p:txBody>
          <a:bodyPr wrap="none" rtlCol="0">
            <a:spAutoFit/>
          </a:bodyPr>
          <a:lstStyle/>
          <a:p>
            <a:r>
              <a:rPr lang="en-AU" dirty="0"/>
              <a:t>Cisco Networking Academy Marketing have provided slides to promote the following:</a:t>
            </a:r>
          </a:p>
          <a:p>
            <a:endParaRPr lang="en-AU" sz="2400" dirty="0">
              <a:latin typeface="+mn-lt"/>
            </a:endParaRPr>
          </a:p>
          <a:p>
            <a:pPr marL="285750" indent="-285750">
              <a:buFont typeface="Arial" panose="020B0604020202020204" pitchFamily="34" charset="0"/>
              <a:buChar char="•"/>
            </a:pPr>
            <a:r>
              <a:rPr lang="en-AU" dirty="0">
                <a:latin typeface="+mn-lt"/>
              </a:rPr>
              <a:t>NetAcad impact infographics</a:t>
            </a:r>
          </a:p>
          <a:p>
            <a:pPr marL="285750" indent="-285750">
              <a:buFont typeface="Arial" panose="020B0604020202020204" pitchFamily="34" charset="0"/>
              <a:buChar char="•"/>
            </a:pPr>
            <a:r>
              <a:rPr lang="en-AU" dirty="0"/>
              <a:t>Marketing Round Table </a:t>
            </a:r>
          </a:p>
          <a:p>
            <a:pPr marL="285750" indent="-285750">
              <a:buFont typeface="Arial" panose="020B0604020202020204" pitchFamily="34" charset="0"/>
              <a:buChar char="•"/>
            </a:pPr>
            <a:r>
              <a:rPr lang="en-AU" dirty="0"/>
              <a:t>Marketing Tool Kit for Academies </a:t>
            </a:r>
          </a:p>
          <a:p>
            <a:pPr marL="285750" indent="-285750">
              <a:buFont typeface="Arial" panose="020B0604020202020204" pitchFamily="34" charset="0"/>
              <a:buChar char="•"/>
            </a:pPr>
            <a:r>
              <a:rPr lang="en-AU" dirty="0"/>
              <a:t>Editorial themes each quarter in FY21</a:t>
            </a:r>
          </a:p>
          <a:p>
            <a:pPr marL="285750" indent="-285750">
              <a:buFont typeface="Arial" panose="020B0604020202020204" pitchFamily="34" charset="0"/>
              <a:buChar char="•"/>
            </a:pPr>
            <a:r>
              <a:rPr lang="en-AU" dirty="0"/>
              <a:t>Cybersecurity Month</a:t>
            </a:r>
          </a:p>
          <a:p>
            <a:pPr marL="285750" indent="-285750">
              <a:buFont typeface="Arial" panose="020B0604020202020204" pitchFamily="34" charset="0"/>
              <a:buChar char="•"/>
            </a:pPr>
            <a:r>
              <a:rPr lang="en-AU" dirty="0"/>
              <a:t>Thought Leadership Podcast series for FY21</a:t>
            </a:r>
          </a:p>
          <a:p>
            <a:pPr marL="285750" indent="-285750">
              <a:buFont typeface="Arial" panose="020B0604020202020204" pitchFamily="34" charset="0"/>
              <a:buChar char="•"/>
            </a:pPr>
            <a:r>
              <a:rPr lang="en-AU" dirty="0">
                <a:latin typeface="+mn-lt"/>
              </a:rPr>
              <a:t>Marketing Programs Beyond the Classroom (Women Rock-IT / Learn-A-Thon)</a:t>
            </a:r>
          </a:p>
          <a:p>
            <a:pPr marL="285750" indent="-285750">
              <a:buFont typeface="Arial" panose="020B0604020202020204" pitchFamily="34" charset="0"/>
              <a:buChar char="•"/>
            </a:pPr>
            <a:r>
              <a:rPr lang="en-AU" dirty="0"/>
              <a:t>Talent Bridge Program – Connecting students to jobs</a:t>
            </a:r>
          </a:p>
          <a:p>
            <a:pPr marL="285750" indent="-285750">
              <a:buFont typeface="Arial" panose="020B0604020202020204" pitchFamily="34" charset="0"/>
              <a:buChar char="•"/>
            </a:pPr>
            <a:r>
              <a:rPr lang="en-AU" dirty="0"/>
              <a:t>IPD week</a:t>
            </a:r>
          </a:p>
          <a:p>
            <a:pPr marL="285750" indent="-285750">
              <a:buFont typeface="Arial" panose="020B0604020202020204" pitchFamily="34" charset="0"/>
              <a:buChar char="•"/>
            </a:pPr>
            <a:r>
              <a:rPr lang="en-AU" dirty="0"/>
              <a:t>Success Stories &amp; how to submit</a:t>
            </a:r>
          </a:p>
          <a:p>
            <a:pPr marL="285750" indent="-285750">
              <a:buFont typeface="Arial" panose="020B0604020202020204" pitchFamily="34" charset="0"/>
              <a:buChar char="•"/>
            </a:pPr>
            <a:r>
              <a:rPr lang="en-AU" dirty="0"/>
              <a:t>Learning Pathways </a:t>
            </a:r>
          </a:p>
          <a:p>
            <a:pPr marL="285750" indent="-285750">
              <a:buFont typeface="Arial" panose="020B0604020202020204" pitchFamily="34" charset="0"/>
              <a:buChar char="•"/>
            </a:pPr>
            <a:r>
              <a:rPr lang="en-AU" dirty="0"/>
              <a:t>Partner, instructor and student newsletters</a:t>
            </a:r>
          </a:p>
          <a:p>
            <a:pPr marL="285750" indent="-285750">
              <a:buFont typeface="Arial" panose="020B0604020202020204" pitchFamily="34" charset="0"/>
              <a:buChar char="•"/>
            </a:pPr>
            <a:r>
              <a:rPr lang="en-AU" dirty="0"/>
              <a:t>Digital Badges &amp; certification</a:t>
            </a:r>
          </a:p>
          <a:p>
            <a:pPr marL="285750" indent="-285750">
              <a:buFont typeface="Arial" panose="020B0604020202020204" pitchFamily="34" charset="0"/>
              <a:buChar char="•"/>
            </a:pPr>
            <a:r>
              <a:rPr lang="en-AU" dirty="0"/>
              <a:t>YouTube videos</a:t>
            </a:r>
          </a:p>
          <a:p>
            <a:endParaRPr lang="en-AU" dirty="0"/>
          </a:p>
          <a:p>
            <a:endParaRPr lang="en-AU" dirty="0">
              <a:latin typeface="+mn-lt"/>
            </a:endParaRPr>
          </a:p>
        </p:txBody>
      </p:sp>
    </p:spTree>
    <p:extLst>
      <p:ext uri="{BB962C8B-B14F-4D97-AF65-F5344CB8AC3E}">
        <p14:creationId xmlns:p14="http://schemas.microsoft.com/office/powerpoint/2010/main" val="3470114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3CEEEEA-F665-4286-9450-D1389792938C}"/>
              </a:ext>
            </a:extLst>
          </p:cNvPr>
          <p:cNvGrpSpPr/>
          <p:nvPr/>
        </p:nvGrpSpPr>
        <p:grpSpPr>
          <a:xfrm rot="5400000">
            <a:off x="5106397" y="-227603"/>
            <a:ext cx="1979206" cy="12192000"/>
            <a:chOff x="3677121" y="-122905"/>
            <a:chExt cx="1786335" cy="7101842"/>
          </a:xfrm>
        </p:grpSpPr>
        <p:sp>
          <p:nvSpPr>
            <p:cNvPr id="13" name="TextBox 12">
              <a:extLst>
                <a:ext uri="{FF2B5EF4-FFF2-40B4-BE49-F238E27FC236}">
                  <a16:creationId xmlns:a16="http://schemas.microsoft.com/office/drawing/2014/main" id="{DC4EF281-98D7-43AF-818A-0410A3035DAB}"/>
                </a:ext>
              </a:extLst>
            </p:cNvPr>
            <p:cNvSpPr txBox="1"/>
            <p:nvPr/>
          </p:nvSpPr>
          <p:spPr>
            <a:xfrm>
              <a:off x="3677121" y="-122903"/>
              <a:ext cx="861971" cy="7101840"/>
            </a:xfrm>
            <a:prstGeom prst="rect">
              <a:avLst/>
            </a:prstGeom>
            <a:solidFill>
              <a:schemeClr val="tx2"/>
            </a:solidFill>
          </p:spPr>
          <p:txBody>
            <a:bodyPr wrap="square" rtlCol="0">
              <a:spAutoFit/>
            </a:bodyPr>
            <a:lstStyle/>
            <a:p>
              <a:endParaRPr lang="en-US" dirty="0">
                <a:latin typeface="+mn-lt"/>
              </a:endParaRPr>
            </a:p>
          </p:txBody>
        </p:sp>
        <p:sp>
          <p:nvSpPr>
            <p:cNvPr id="14" name="TextBox 13">
              <a:extLst>
                <a:ext uri="{FF2B5EF4-FFF2-40B4-BE49-F238E27FC236}">
                  <a16:creationId xmlns:a16="http://schemas.microsoft.com/office/drawing/2014/main" id="{256C9AF4-3A3D-4621-94BC-569D72ADE08E}"/>
                </a:ext>
              </a:extLst>
            </p:cNvPr>
            <p:cNvSpPr txBox="1"/>
            <p:nvPr/>
          </p:nvSpPr>
          <p:spPr>
            <a:xfrm>
              <a:off x="4714907" y="-122904"/>
              <a:ext cx="203444" cy="7101839"/>
            </a:xfrm>
            <a:prstGeom prst="rect">
              <a:avLst/>
            </a:prstGeom>
            <a:solidFill>
              <a:schemeClr val="accent5"/>
            </a:solidFill>
          </p:spPr>
          <p:txBody>
            <a:bodyPr wrap="square" rtlCol="0">
              <a:spAutoFit/>
            </a:bodyPr>
            <a:lstStyle/>
            <a:p>
              <a:endParaRPr lang="en-US" dirty="0">
                <a:latin typeface="+mn-lt"/>
              </a:endParaRPr>
            </a:p>
          </p:txBody>
        </p:sp>
        <p:sp>
          <p:nvSpPr>
            <p:cNvPr id="15" name="TextBox 14">
              <a:extLst>
                <a:ext uri="{FF2B5EF4-FFF2-40B4-BE49-F238E27FC236}">
                  <a16:creationId xmlns:a16="http://schemas.microsoft.com/office/drawing/2014/main" id="{1278DFE2-EB91-41A7-9E75-CE14FA2D3C1D}"/>
                </a:ext>
              </a:extLst>
            </p:cNvPr>
            <p:cNvSpPr txBox="1"/>
            <p:nvPr/>
          </p:nvSpPr>
          <p:spPr>
            <a:xfrm>
              <a:off x="4908382" y="-122905"/>
              <a:ext cx="185784" cy="7101839"/>
            </a:xfrm>
            <a:prstGeom prst="rect">
              <a:avLst/>
            </a:prstGeom>
            <a:solidFill>
              <a:schemeClr val="accent6"/>
            </a:solidFill>
          </p:spPr>
          <p:txBody>
            <a:bodyPr wrap="square" rtlCol="0">
              <a:spAutoFit/>
            </a:bodyPr>
            <a:lstStyle/>
            <a:p>
              <a:endParaRPr lang="en-US" dirty="0">
                <a:latin typeface="+mn-lt"/>
              </a:endParaRPr>
            </a:p>
          </p:txBody>
        </p:sp>
        <p:sp>
          <p:nvSpPr>
            <p:cNvPr id="16" name="TextBox 15">
              <a:extLst>
                <a:ext uri="{FF2B5EF4-FFF2-40B4-BE49-F238E27FC236}">
                  <a16:creationId xmlns:a16="http://schemas.microsoft.com/office/drawing/2014/main" id="{FA2AC199-D4B5-4BC2-AE01-CC1ED1AA9F10}"/>
                </a:ext>
              </a:extLst>
            </p:cNvPr>
            <p:cNvSpPr txBox="1"/>
            <p:nvPr/>
          </p:nvSpPr>
          <p:spPr>
            <a:xfrm>
              <a:off x="5094166" y="-122905"/>
              <a:ext cx="369290" cy="7101839"/>
            </a:xfrm>
            <a:prstGeom prst="rect">
              <a:avLst/>
            </a:prstGeom>
            <a:solidFill>
              <a:schemeClr val="accent2"/>
            </a:solidFill>
          </p:spPr>
          <p:txBody>
            <a:bodyPr wrap="square" rtlCol="0">
              <a:spAutoFit/>
            </a:bodyPr>
            <a:lstStyle/>
            <a:p>
              <a:endParaRPr lang="en-US" dirty="0">
                <a:latin typeface="+mn-lt"/>
              </a:endParaRPr>
            </a:p>
          </p:txBody>
        </p:sp>
      </p:grpSp>
      <p:sp>
        <p:nvSpPr>
          <p:cNvPr id="2" name="Text Placeholder 1">
            <a:extLst>
              <a:ext uri="{FF2B5EF4-FFF2-40B4-BE49-F238E27FC236}">
                <a16:creationId xmlns:a16="http://schemas.microsoft.com/office/drawing/2014/main" id="{F2B203D5-0A61-40F0-9585-DC58701870DB}"/>
              </a:ext>
            </a:extLst>
          </p:cNvPr>
          <p:cNvSpPr>
            <a:spLocks noGrp="1"/>
          </p:cNvSpPr>
          <p:nvPr>
            <p:ph type="body" sz="quarter" idx="10"/>
          </p:nvPr>
        </p:nvSpPr>
        <p:spPr>
          <a:xfrm>
            <a:off x="5596128" y="1803485"/>
            <a:ext cx="6111596" cy="2667931"/>
          </a:xfrm>
        </p:spPr>
        <p:txBody>
          <a:bodyPr/>
          <a:lstStyle/>
          <a:p>
            <a:pPr marL="76198" indent="0">
              <a:buNone/>
            </a:pPr>
            <a:r>
              <a:rPr lang="en-AU" sz="2800" dirty="0">
                <a:solidFill>
                  <a:schemeClr val="accent5"/>
                </a:solidFill>
                <a:latin typeface="CiscoSansTT Heavy" panose="020B0903020201020303" pitchFamily="34" charset="0"/>
                <a:cs typeface="CiscoSansTT Heavy" panose="020B0903020201020303" pitchFamily="34" charset="0"/>
              </a:rPr>
              <a:t>Available now </a:t>
            </a:r>
            <a:r>
              <a:rPr lang="en-AU" sz="2800" dirty="0">
                <a:cs typeface="CiscoSansTT" panose="020B0503020201020303" pitchFamily="34" charset="0"/>
              </a:rPr>
              <a:t>is the NetAcad course pathways poster and PPT.</a:t>
            </a:r>
            <a:br>
              <a:rPr lang="en-AU" sz="2800" dirty="0">
                <a:cs typeface="CiscoSansTT" panose="020B0503020201020303" pitchFamily="34" charset="0"/>
              </a:rPr>
            </a:br>
            <a:br>
              <a:rPr lang="en-AU" sz="2800" dirty="0">
                <a:cs typeface="CiscoSansTT" panose="020B0503020201020303" pitchFamily="34" charset="0"/>
              </a:rPr>
            </a:br>
            <a:r>
              <a:rPr lang="en-AU" sz="2800" dirty="0">
                <a:cs typeface="CiscoSansTT" panose="020B0503020201020303" pitchFamily="34" charset="0"/>
              </a:rPr>
              <a:t>Use this to reflect the latest digital badges and inspire students to take NetAcad courses. </a:t>
            </a:r>
          </a:p>
          <a:p>
            <a:endParaRPr lang="en-AU" dirty="0"/>
          </a:p>
        </p:txBody>
      </p:sp>
      <p:sp>
        <p:nvSpPr>
          <p:cNvPr id="3" name="Title 2">
            <a:extLst>
              <a:ext uri="{FF2B5EF4-FFF2-40B4-BE49-F238E27FC236}">
                <a16:creationId xmlns:a16="http://schemas.microsoft.com/office/drawing/2014/main" id="{659DE005-437F-4DDC-AEB5-CAAFBD2E0488}"/>
              </a:ext>
            </a:extLst>
          </p:cNvPr>
          <p:cNvSpPr>
            <a:spLocks noGrp="1"/>
          </p:cNvSpPr>
          <p:nvPr>
            <p:ph type="title"/>
          </p:nvPr>
        </p:nvSpPr>
        <p:spPr>
          <a:xfrm>
            <a:off x="464816" y="455085"/>
            <a:ext cx="11127317" cy="975783"/>
          </a:xfrm>
        </p:spPr>
        <p:txBody>
          <a:bodyPr/>
          <a:lstStyle/>
          <a:p>
            <a:r>
              <a:rPr lang="en-AU" dirty="0">
                <a:solidFill>
                  <a:schemeClr val="accent6"/>
                </a:solidFill>
                <a:latin typeface="CiscoSansTT Heavy" panose="020B0903020201020303" pitchFamily="34" charset="0"/>
                <a:cs typeface="CiscoSansTT Heavy" panose="020B0903020201020303" pitchFamily="34" charset="0"/>
              </a:rPr>
              <a:t>Course Pathways </a:t>
            </a:r>
            <a:r>
              <a:rPr lang="en-AU" dirty="0">
                <a:solidFill>
                  <a:schemeClr val="tx1"/>
                </a:solidFill>
              </a:rPr>
              <a:t>Poster and PPT </a:t>
            </a:r>
          </a:p>
        </p:txBody>
      </p:sp>
      <p:sp>
        <p:nvSpPr>
          <p:cNvPr id="5" name="Rectangle 4">
            <a:extLst>
              <a:ext uri="{FF2B5EF4-FFF2-40B4-BE49-F238E27FC236}">
                <a16:creationId xmlns:a16="http://schemas.microsoft.com/office/drawing/2014/main" id="{54F9932A-7DFF-40B7-B02F-D1A837E9E337}"/>
              </a:ext>
            </a:extLst>
          </p:cNvPr>
          <p:cNvSpPr/>
          <p:nvPr/>
        </p:nvSpPr>
        <p:spPr>
          <a:xfrm>
            <a:off x="6128913" y="5416105"/>
            <a:ext cx="6336792" cy="307777"/>
          </a:xfrm>
          <a:prstGeom prst="rect">
            <a:avLst/>
          </a:prstGeom>
        </p:spPr>
        <p:txBody>
          <a:bodyPr wrap="square">
            <a:spAutoFit/>
          </a:bodyPr>
          <a:lstStyle/>
          <a:p>
            <a:r>
              <a:rPr lang="en-AU" sz="1400" dirty="0"/>
              <a:t>https://www.netacad.com/portal/resources/marketing-toolkit/posters</a:t>
            </a:r>
          </a:p>
        </p:txBody>
      </p:sp>
      <p:grpSp>
        <p:nvGrpSpPr>
          <p:cNvPr id="7" name="Group 6">
            <a:extLst>
              <a:ext uri="{FF2B5EF4-FFF2-40B4-BE49-F238E27FC236}">
                <a16:creationId xmlns:a16="http://schemas.microsoft.com/office/drawing/2014/main" id="{104BCDE9-502F-45B1-B224-4663E1D5D7A2}"/>
              </a:ext>
            </a:extLst>
          </p:cNvPr>
          <p:cNvGrpSpPr>
            <a:grpSpLocks noChangeAspect="1"/>
          </p:cNvGrpSpPr>
          <p:nvPr/>
        </p:nvGrpSpPr>
        <p:grpSpPr>
          <a:xfrm>
            <a:off x="5414530" y="4619315"/>
            <a:ext cx="815519" cy="1157156"/>
            <a:chOff x="3574665" y="4349496"/>
            <a:chExt cx="295991" cy="419987"/>
          </a:xfrm>
        </p:grpSpPr>
        <p:sp>
          <p:nvSpPr>
            <p:cNvPr id="8" name="Freeform 609">
              <a:extLst>
                <a:ext uri="{FF2B5EF4-FFF2-40B4-BE49-F238E27FC236}">
                  <a16:creationId xmlns:a16="http://schemas.microsoft.com/office/drawing/2014/main" id="{DF12501A-624D-4B21-9FB2-91A0D1309190}"/>
                </a:ext>
              </a:extLst>
            </p:cNvPr>
            <p:cNvSpPr>
              <a:spLocks/>
            </p:cNvSpPr>
            <p:nvPr/>
          </p:nvSpPr>
          <p:spPr bwMode="auto">
            <a:xfrm>
              <a:off x="3574665" y="4349496"/>
              <a:ext cx="295991" cy="419987"/>
            </a:xfrm>
            <a:custGeom>
              <a:avLst/>
              <a:gdLst>
                <a:gd name="T0" fmla="*/ 63 w 125"/>
                <a:gd name="T1" fmla="*/ 178 h 178"/>
                <a:gd name="T2" fmla="*/ 0 w 125"/>
                <a:gd name="T3" fmla="*/ 62 h 178"/>
                <a:gd name="T4" fmla="*/ 63 w 125"/>
                <a:gd name="T5" fmla="*/ 0 h 178"/>
                <a:gd name="T6" fmla="*/ 125 w 125"/>
                <a:gd name="T7" fmla="*/ 62 h 178"/>
                <a:gd name="T8" fmla="*/ 63 w 125"/>
                <a:gd name="T9" fmla="*/ 178 h 178"/>
              </a:gdLst>
              <a:ahLst/>
              <a:cxnLst>
                <a:cxn ang="0">
                  <a:pos x="T0" y="T1"/>
                </a:cxn>
                <a:cxn ang="0">
                  <a:pos x="T2" y="T3"/>
                </a:cxn>
                <a:cxn ang="0">
                  <a:pos x="T4" y="T5"/>
                </a:cxn>
                <a:cxn ang="0">
                  <a:pos x="T6" y="T7"/>
                </a:cxn>
                <a:cxn ang="0">
                  <a:pos x="T8" y="T9"/>
                </a:cxn>
              </a:cxnLst>
              <a:rect l="0" t="0" r="r" b="b"/>
              <a:pathLst>
                <a:path w="125" h="178">
                  <a:moveTo>
                    <a:pt x="63" y="178"/>
                  </a:moveTo>
                  <a:cubicBezTo>
                    <a:pt x="63" y="178"/>
                    <a:pt x="0" y="96"/>
                    <a:pt x="0" y="62"/>
                  </a:cubicBezTo>
                  <a:cubicBezTo>
                    <a:pt x="0" y="28"/>
                    <a:pt x="28" y="0"/>
                    <a:pt x="63" y="0"/>
                  </a:cubicBezTo>
                  <a:cubicBezTo>
                    <a:pt x="97" y="0"/>
                    <a:pt x="125" y="28"/>
                    <a:pt x="125" y="62"/>
                  </a:cubicBezTo>
                  <a:cubicBezTo>
                    <a:pt x="125" y="96"/>
                    <a:pt x="63" y="178"/>
                    <a:pt x="63" y="178"/>
                  </a:cubicBez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610">
              <a:extLst>
                <a:ext uri="{FF2B5EF4-FFF2-40B4-BE49-F238E27FC236}">
                  <a16:creationId xmlns:a16="http://schemas.microsoft.com/office/drawing/2014/main" id="{37492628-D98F-46D2-8C2C-D11863935892}"/>
                </a:ext>
              </a:extLst>
            </p:cNvPr>
            <p:cNvSpPr>
              <a:spLocks noChangeArrowheads="1"/>
            </p:cNvSpPr>
            <p:nvPr/>
          </p:nvSpPr>
          <p:spPr bwMode="auto">
            <a:xfrm>
              <a:off x="3648662" y="4410494"/>
              <a:ext cx="150995" cy="148995"/>
            </a:xfrm>
            <a:prstGeom prst="ellipse">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TextBox 9">
            <a:extLst>
              <a:ext uri="{FF2B5EF4-FFF2-40B4-BE49-F238E27FC236}">
                <a16:creationId xmlns:a16="http://schemas.microsoft.com/office/drawing/2014/main" id="{B1A720EF-9712-49E1-A050-919D6E943C3B}"/>
              </a:ext>
            </a:extLst>
          </p:cNvPr>
          <p:cNvSpPr txBox="1"/>
          <p:nvPr/>
        </p:nvSpPr>
        <p:spPr>
          <a:xfrm>
            <a:off x="6095998" y="5113963"/>
            <a:ext cx="5727850" cy="369332"/>
          </a:xfrm>
          <a:prstGeom prst="rect">
            <a:avLst/>
          </a:prstGeom>
          <a:noFill/>
        </p:spPr>
        <p:txBody>
          <a:bodyPr wrap="none" rtlCol="0">
            <a:spAutoFit/>
          </a:bodyPr>
          <a:lstStyle/>
          <a:p>
            <a:r>
              <a:rPr lang="en-AU" dirty="0">
                <a:solidFill>
                  <a:schemeClr val="bg2"/>
                </a:solidFill>
                <a:latin typeface="CiscoSansTT Heavy" panose="020B0903020201020303" pitchFamily="34" charset="0"/>
                <a:cs typeface="CiscoSansTT Heavy" panose="020B0903020201020303" pitchFamily="34" charset="0"/>
              </a:rPr>
              <a:t>AVAILABLE NOW </a:t>
            </a:r>
            <a:r>
              <a:rPr lang="en-AU" sz="1600" dirty="0">
                <a:latin typeface="CiscoSansTT Heavy" panose="020B0903020201020303" pitchFamily="34" charset="0"/>
                <a:cs typeface="CiscoSansTT Heavy" panose="020B0903020201020303" pitchFamily="34" charset="0"/>
              </a:rPr>
              <a:t>on the NetAcad Marketing Tool Kit</a:t>
            </a:r>
            <a:endParaRPr lang="en-AU" dirty="0">
              <a:latin typeface="CiscoSansTT Heavy" panose="020B0903020201020303" pitchFamily="34" charset="0"/>
              <a:cs typeface="CiscoSansTT Heavy" panose="020B0903020201020303" pitchFamily="34" charset="0"/>
            </a:endParaRPr>
          </a:p>
        </p:txBody>
      </p:sp>
      <p:sp>
        <p:nvSpPr>
          <p:cNvPr id="4" name="Rectangle 3">
            <a:extLst>
              <a:ext uri="{FF2B5EF4-FFF2-40B4-BE49-F238E27FC236}">
                <a16:creationId xmlns:a16="http://schemas.microsoft.com/office/drawing/2014/main" id="{E63E8CEA-2DDF-4BCC-AF0F-1B66F99B3FD8}"/>
              </a:ext>
            </a:extLst>
          </p:cNvPr>
          <p:cNvSpPr/>
          <p:nvPr/>
        </p:nvSpPr>
        <p:spPr>
          <a:xfrm>
            <a:off x="0" y="5910606"/>
            <a:ext cx="12192000" cy="94739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2F7277E8-F7AE-4E51-B977-86815AA9FC52}"/>
              </a:ext>
            </a:extLst>
          </p:cNvPr>
          <p:cNvSpPr/>
          <p:nvPr/>
        </p:nvSpPr>
        <p:spPr>
          <a:xfrm>
            <a:off x="409087" y="1435891"/>
            <a:ext cx="4809744" cy="5120640"/>
          </a:xfrm>
          <a:prstGeom prst="rect">
            <a:avLst/>
          </a:prstGeom>
          <a:ln>
            <a:solidFill>
              <a:schemeClr val="accent5"/>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AU" dirty="0"/>
          </a:p>
        </p:txBody>
      </p:sp>
      <p:pic>
        <p:nvPicPr>
          <p:cNvPr id="6" name="Picture 5">
            <a:extLst>
              <a:ext uri="{FF2B5EF4-FFF2-40B4-BE49-F238E27FC236}">
                <a16:creationId xmlns:a16="http://schemas.microsoft.com/office/drawing/2014/main" id="{66963A26-9B33-48D8-82A8-2496596495B7}"/>
              </a:ext>
            </a:extLst>
          </p:cNvPr>
          <p:cNvPicPr>
            <a:picLocks noChangeAspect="1"/>
          </p:cNvPicPr>
          <p:nvPr/>
        </p:nvPicPr>
        <p:blipFill>
          <a:blip r:embed="rId3"/>
          <a:stretch>
            <a:fillRect/>
          </a:stretch>
        </p:blipFill>
        <p:spPr>
          <a:xfrm>
            <a:off x="543308" y="1522759"/>
            <a:ext cx="4541302" cy="4946904"/>
          </a:xfrm>
          <a:prstGeom prst="rect">
            <a:avLst/>
          </a:prstGeom>
          <a:ln>
            <a:noFill/>
          </a:ln>
        </p:spPr>
      </p:pic>
    </p:spTree>
    <p:extLst>
      <p:ext uri="{BB962C8B-B14F-4D97-AF65-F5344CB8AC3E}">
        <p14:creationId xmlns:p14="http://schemas.microsoft.com/office/powerpoint/2010/main" val="731083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7995" y="338127"/>
            <a:ext cx="11127317" cy="975783"/>
          </a:xfrm>
        </p:spPr>
        <p:txBody>
          <a:bodyPr/>
          <a:lstStyle/>
          <a:p>
            <a:r>
              <a:rPr lang="en-US" sz="4000" dirty="0">
                <a:solidFill>
                  <a:schemeClr val="tx1"/>
                </a:solidFill>
                <a:latin typeface="CiscoSansTT Heavy" panose="020B0903020201020303" pitchFamily="34" charset="0"/>
                <a:cs typeface="CiscoSansTT Heavy" panose="020B0903020201020303" pitchFamily="34" charset="0"/>
              </a:rPr>
              <a:t>New Course Highlights</a:t>
            </a:r>
          </a:p>
        </p:txBody>
      </p:sp>
      <p:sp>
        <p:nvSpPr>
          <p:cNvPr id="7" name="Text Box 56" descr="© INSCALE GmbH, 26.05.2010&#10;http://www.presentationload.com/"/>
          <p:cNvSpPr txBox="1">
            <a:spLocks noChangeArrowheads="1"/>
          </p:cNvSpPr>
          <p:nvPr/>
        </p:nvSpPr>
        <p:spPr bwMode="gray">
          <a:xfrm>
            <a:off x="353888" y="4045424"/>
            <a:ext cx="3808207" cy="1231113"/>
          </a:xfrm>
          <a:prstGeom prst="rect">
            <a:avLst/>
          </a:prstGeom>
          <a:noFill/>
          <a:ln w="9525">
            <a:noFill/>
            <a:miter lim="800000"/>
            <a:headEnd/>
            <a:tailEnd/>
          </a:ln>
          <a:effectLst/>
        </p:spPr>
        <p:txBody>
          <a:bodyPr wrap="square" lIns="90012" tIns="0" rIns="72009" bIns="4572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1">
                <a:ln>
                  <a:noFill/>
                </a:ln>
                <a:solidFill>
                  <a:srgbClr val="00BCEB"/>
                </a:solidFill>
                <a:effectLst/>
                <a:uLnTx/>
                <a:uFillTx/>
                <a:latin typeface="CiscoSansTT ExtraLight" panose="020B0303020201020303" pitchFamily="34" charset="0"/>
                <a:ea typeface="+mn-ea"/>
                <a:cs typeface="CiscoSansTT ExtraLight" panose="020B0303020201020303" pitchFamily="34" charset="0"/>
              </a:rPr>
              <a:t>Networking</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1">
                <a:ln>
                  <a:noFill/>
                </a:ln>
                <a:solidFill>
                  <a:srgbClr val="FFFFFF"/>
                </a:solidFill>
                <a:effectLst/>
                <a:uLnTx/>
                <a:uFillTx/>
                <a:latin typeface="CiscoSansTT" panose="020B0503020201020303" pitchFamily="34" charset="0"/>
                <a:ea typeface="+mn-ea"/>
                <a:cs typeface="CiscoSansTT" panose="020B0503020201020303" pitchFamily="34" charset="0"/>
              </a:rPr>
              <a:t>CCNA (3 courses)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GB" sz="1400" b="0" i="0" u="none" strike="noStrike" kern="1200" cap="none" spc="0" normalizeH="0" baseline="0" noProof="1">
              <a:ln>
                <a:noFill/>
              </a:ln>
              <a:solidFill>
                <a:srgbClr val="FFFFFF"/>
              </a:solidFill>
              <a:effectLst/>
              <a:uLnTx/>
              <a:uFillTx/>
              <a:latin typeface="CiscoSansTT ExtraLight"/>
              <a:ea typeface="+mn-ea"/>
              <a:cs typeface="Calibri" pitchFamily="34" charset="0"/>
            </a:endParaRPr>
          </a:p>
        </p:txBody>
      </p:sp>
      <p:sp>
        <p:nvSpPr>
          <p:cNvPr id="24" name="Text Box 56" descr="© INSCALE GmbH, 26.05.2010&#10;http://www.presentationload.com/"/>
          <p:cNvSpPr txBox="1">
            <a:spLocks noChangeArrowheads="1"/>
          </p:cNvSpPr>
          <p:nvPr/>
        </p:nvSpPr>
        <p:spPr bwMode="gray">
          <a:xfrm>
            <a:off x="4337756" y="4045424"/>
            <a:ext cx="3427794" cy="907948"/>
          </a:xfrm>
          <a:prstGeom prst="rect">
            <a:avLst/>
          </a:prstGeom>
          <a:noFill/>
          <a:ln w="9525">
            <a:noFill/>
            <a:miter lim="800000"/>
            <a:headEnd/>
            <a:tailEnd/>
          </a:ln>
          <a:effectLst/>
        </p:spPr>
        <p:txBody>
          <a:bodyPr wrap="square" lIns="90012" tIns="0" rIns="72009" bIns="4572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1">
                <a:ln>
                  <a:noFill/>
                </a:ln>
                <a:solidFill>
                  <a:srgbClr val="00BCEB"/>
                </a:solidFill>
                <a:effectLst/>
                <a:uLnTx/>
                <a:uFillTx/>
                <a:latin typeface="CiscoSansTT ExtraLight" panose="020B0303020201020303" pitchFamily="34" charset="0"/>
                <a:ea typeface="+mn-ea"/>
                <a:cs typeface="CiscoSansTT ExtraLight" panose="020B0303020201020303" pitchFamily="34" charset="0"/>
              </a:rPr>
              <a:t>Infrastructure Automation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1">
                <a:ln>
                  <a:noFill/>
                </a:ln>
                <a:solidFill>
                  <a:srgbClr val="FFFFFF"/>
                </a:solidFill>
                <a:effectLst/>
                <a:uLnTx/>
                <a:uFillTx/>
                <a:latin typeface="CiscoSansTT" panose="020B0503020201020303" pitchFamily="34" charset="0"/>
                <a:ea typeface="+mn-ea"/>
                <a:cs typeface="CiscoSansTT" panose="020B0503020201020303" pitchFamily="34" charset="0"/>
              </a:rPr>
              <a:t>DevNet Associate</a:t>
            </a:r>
            <a:endParaRPr kumimoji="0" lang="en-GB" sz="1600" b="1" i="0" u="none" strike="noStrike" kern="1200" cap="none" spc="0" normalizeH="0" baseline="0" noProof="1">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sp>
        <p:nvSpPr>
          <p:cNvPr id="27" name="Text Box 56" descr="© INSCALE GmbH, 26.05.2010&#10;http://www.presentationload.com/"/>
          <p:cNvSpPr txBox="1">
            <a:spLocks noChangeArrowheads="1"/>
          </p:cNvSpPr>
          <p:nvPr/>
        </p:nvSpPr>
        <p:spPr bwMode="gray">
          <a:xfrm>
            <a:off x="8124345" y="4045423"/>
            <a:ext cx="3427793" cy="907948"/>
          </a:xfrm>
          <a:prstGeom prst="rect">
            <a:avLst/>
          </a:prstGeom>
          <a:noFill/>
          <a:ln w="9525">
            <a:noFill/>
            <a:miter lim="800000"/>
            <a:headEnd/>
            <a:tailEnd/>
          </a:ln>
          <a:effectLst/>
        </p:spPr>
        <p:txBody>
          <a:bodyPr wrap="square" lIns="90012" tIns="0" rIns="72009" bIns="45727">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1">
                <a:ln>
                  <a:noFill/>
                </a:ln>
                <a:solidFill>
                  <a:srgbClr val="00BCEB"/>
                </a:solidFill>
                <a:effectLst/>
                <a:uLnTx/>
                <a:uFillTx/>
                <a:latin typeface="CiscoSansTT ExtraLight" panose="020B0303020201020303" pitchFamily="34" charset="0"/>
                <a:ea typeface="+mn-ea"/>
                <a:cs typeface="CiscoSansTT ExtraLight" panose="020B0303020201020303" pitchFamily="34" charset="0"/>
              </a:rPr>
              <a:t>Cybersecurity</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0" normalizeH="0" baseline="0" noProof="1">
                <a:ln>
                  <a:noFill/>
                </a:ln>
                <a:solidFill>
                  <a:srgbClr val="FFFFFF"/>
                </a:solidFill>
                <a:effectLst/>
                <a:uLnTx/>
                <a:uFillTx/>
                <a:latin typeface="CiscoSansTT" panose="020B0503020201020303" pitchFamily="34" charset="0"/>
                <a:ea typeface="+mn-ea"/>
                <a:cs typeface="CiscoSansTT" panose="020B0503020201020303" pitchFamily="34" charset="0"/>
              </a:rPr>
              <a:t>CyberOps Associate</a:t>
            </a:r>
            <a:endParaRPr kumimoji="0" lang="en-GB" sz="1600" b="1" i="0" u="none" strike="noStrike" kern="1200" cap="none" spc="0" normalizeH="0" baseline="0" noProof="1">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sp>
        <p:nvSpPr>
          <p:cNvPr id="15" name="Text Placeholder 4">
            <a:extLst>
              <a:ext uri="{FF2B5EF4-FFF2-40B4-BE49-F238E27FC236}">
                <a16:creationId xmlns:a16="http://schemas.microsoft.com/office/drawing/2014/main" id="{12A30E3B-5524-4765-83A3-D80CE9790109}"/>
              </a:ext>
            </a:extLst>
          </p:cNvPr>
          <p:cNvSpPr txBox="1">
            <a:spLocks/>
          </p:cNvSpPr>
          <p:nvPr/>
        </p:nvSpPr>
        <p:spPr>
          <a:xfrm>
            <a:off x="1141921" y="6252209"/>
            <a:ext cx="9403592" cy="478199"/>
          </a:xfrm>
          <a:prstGeom prst="rect">
            <a:avLst/>
          </a:prstGeom>
        </p:spPr>
        <p:txBody>
          <a:bodyPr/>
          <a:lstStyle>
            <a:lvl1pPr marL="226478" indent="-226478" algn="l" defTabSz="912261" rtl="0" eaLnBrk="1" fontAlgn="base" hangingPunct="1">
              <a:lnSpc>
                <a:spcPct val="95000"/>
              </a:lnSpc>
              <a:spcBef>
                <a:spcPts val="1433"/>
              </a:spcBef>
              <a:spcAft>
                <a:spcPct val="0"/>
              </a:spcAft>
              <a:buClr>
                <a:schemeClr val="tx2"/>
              </a:buClr>
              <a:buSzPct val="90000"/>
              <a:buFont typeface="Arial" charset="0"/>
              <a:buChar char="•"/>
              <a:defRPr lang="en-US" sz="2000" kern="1200" dirty="0">
                <a:solidFill>
                  <a:schemeClr val="tx1"/>
                </a:solidFill>
                <a:latin typeface="+mn-lt"/>
                <a:ea typeface="ＭＳ Ｐゴシック" charset="0"/>
                <a:cs typeface="CiscoSans"/>
              </a:defRPr>
            </a:lvl1pPr>
            <a:lvl2pPr marL="478355" indent="-287859" algn="l" defTabSz="912261" rtl="0" eaLnBrk="1" fontAlgn="base" hangingPunct="1">
              <a:lnSpc>
                <a:spcPct val="95000"/>
              </a:lnSpc>
              <a:spcBef>
                <a:spcPts val="800"/>
              </a:spcBef>
              <a:spcAft>
                <a:spcPct val="0"/>
              </a:spcAft>
              <a:buClr>
                <a:schemeClr val="tx2"/>
              </a:buClr>
              <a:buFont typeface="Arial" charset="0"/>
              <a:buChar char="•"/>
              <a:defRPr lang="en-US" sz="1867" kern="1200" dirty="0">
                <a:solidFill>
                  <a:schemeClr val="tx1"/>
                </a:solidFill>
                <a:latin typeface="+mn-lt"/>
                <a:ea typeface="ＭＳ Ｐゴシック" charset="0"/>
                <a:cs typeface="CiscoSans"/>
              </a:defRPr>
            </a:lvl2pPr>
            <a:lvl3pPr marL="575719" indent="-226478" algn="l" defTabSz="912261" rtl="0" eaLnBrk="1" fontAlgn="base" hangingPunct="1">
              <a:lnSpc>
                <a:spcPct val="95000"/>
              </a:lnSpc>
              <a:spcBef>
                <a:spcPts val="833"/>
              </a:spcBef>
              <a:spcAft>
                <a:spcPct val="0"/>
              </a:spcAft>
              <a:buFont typeface="Arial" charset="0"/>
              <a:buChar char="•"/>
              <a:defRPr lang="en-US" sz="1600" kern="1200" dirty="0">
                <a:solidFill>
                  <a:schemeClr val="tx1"/>
                </a:solidFill>
                <a:latin typeface="+mn-lt"/>
                <a:ea typeface="ＭＳ Ｐゴシック" charset="0"/>
                <a:cs typeface="CiscoSans"/>
              </a:defRPr>
            </a:lvl3pPr>
            <a:lvl4pPr marL="670967"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4pPr>
            <a:lvl5pPr marL="766214" indent="-226478" algn="l" defTabSz="912261" rtl="0" eaLnBrk="1" fontAlgn="base" hangingPunct="1">
              <a:lnSpc>
                <a:spcPct val="95000"/>
              </a:lnSpc>
              <a:spcBef>
                <a:spcPts val="833"/>
              </a:spcBef>
              <a:spcAft>
                <a:spcPct val="0"/>
              </a:spcAft>
              <a:buFont typeface="Arial" charset="0"/>
              <a:buChar char="•"/>
              <a:defRPr lang="en-US" sz="1467" kern="1200" dirty="0">
                <a:solidFill>
                  <a:schemeClr val="tx1"/>
                </a:solidFill>
                <a:latin typeface="+mn-lt"/>
                <a:ea typeface="ＭＳ Ｐゴシック" charset="0"/>
                <a:cs typeface="CiscoSans"/>
              </a:defRPr>
            </a:lvl5pPr>
            <a:lvl6pPr marL="1151779" indent="-228588" algn="l" defTabSz="914346"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61" indent="-228557" algn="l" defTabSz="914346"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213" indent="0" algn="l" defTabSz="914346" rtl="0" eaLnBrk="1" latinLnBrk="0" hangingPunct="1">
              <a:spcBef>
                <a:spcPct val="20000"/>
              </a:spcBef>
              <a:buFont typeface="Arial" pitchFamily="34" charset="0"/>
              <a:buNone/>
              <a:defRPr sz="2000" kern="1200">
                <a:solidFill>
                  <a:schemeClr val="tx1"/>
                </a:solidFill>
                <a:latin typeface="+mn-lt"/>
                <a:ea typeface="+mn-ea"/>
                <a:cs typeface="+mn-cs"/>
              </a:defRPr>
            </a:lvl8pPr>
            <a:lvl9pPr marL="3885974" indent="-228588" algn="l" defTabSz="91434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198" marR="0" lvl="0" indent="0" algn="ctr" defTabSz="912261" rtl="0" eaLnBrk="1" fontAlgn="base" latinLnBrk="0" hangingPunct="1">
              <a:lnSpc>
                <a:spcPct val="95000"/>
              </a:lnSpc>
              <a:spcBef>
                <a:spcPts val="1433"/>
              </a:spcBef>
              <a:spcAft>
                <a:spcPct val="0"/>
              </a:spcAft>
              <a:buClr>
                <a:srgbClr val="00BCEB"/>
              </a:buClr>
              <a:buSzPct val="90000"/>
              <a:buFont typeface="Arial" charset="0"/>
              <a:buNone/>
              <a:tabLst/>
              <a:defRPr/>
            </a:pPr>
            <a:r>
              <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rPr>
              <a:t>Find out more at </a:t>
            </a:r>
            <a:r>
              <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hlinkClick r:id="rId2"/>
              </a:rPr>
              <a:t>www.netacad.com</a:t>
            </a:r>
            <a:r>
              <a:rPr kumimoji="0" lang="en-US" sz="1800" b="0" i="0" u="none" strike="noStrike" kern="1200" cap="none" spc="0" normalizeH="0" baseline="0" noProof="0" dirty="0">
                <a:ln>
                  <a:noFill/>
                </a:ln>
                <a:solidFill>
                  <a:srgbClr val="FFFFFF"/>
                </a:solidFill>
                <a:effectLst/>
                <a:uLnTx/>
                <a:uFillTx/>
                <a:latin typeface="CiscoSansTT ExtraLight"/>
                <a:ea typeface="ＭＳ Ｐゴシック" charset="0"/>
              </a:rPr>
              <a:t> </a:t>
            </a:r>
          </a:p>
        </p:txBody>
      </p:sp>
      <p:pic>
        <p:nvPicPr>
          <p:cNvPr id="13" name="Picture 12">
            <a:extLst>
              <a:ext uri="{FF2B5EF4-FFF2-40B4-BE49-F238E27FC236}">
                <a16:creationId xmlns:a16="http://schemas.microsoft.com/office/drawing/2014/main" id="{63B94951-81AE-EF4E-A8A9-E72F19479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5038" y="2024000"/>
            <a:ext cx="1665909" cy="1665909"/>
          </a:xfrm>
          <a:prstGeom prst="rect">
            <a:avLst/>
          </a:prstGeom>
        </p:spPr>
      </p:pic>
      <p:pic>
        <p:nvPicPr>
          <p:cNvPr id="16" name="Picture 15">
            <a:extLst>
              <a:ext uri="{FF2B5EF4-FFF2-40B4-BE49-F238E27FC236}">
                <a16:creationId xmlns:a16="http://schemas.microsoft.com/office/drawing/2014/main" id="{CB3FFDBA-AFFB-C84B-AAD4-8806ECCDD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13585" y="2020522"/>
            <a:ext cx="1669387" cy="1669387"/>
          </a:xfrm>
          <a:prstGeom prst="rect">
            <a:avLst/>
          </a:prstGeom>
        </p:spPr>
      </p:pic>
      <p:pic>
        <p:nvPicPr>
          <p:cNvPr id="17" name="Picture 16">
            <a:extLst>
              <a:ext uri="{FF2B5EF4-FFF2-40B4-BE49-F238E27FC236}">
                <a16:creationId xmlns:a16="http://schemas.microsoft.com/office/drawing/2014/main" id="{807EB700-5324-A54C-B894-B6B467805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5610" y="2020522"/>
            <a:ext cx="1665264" cy="1665264"/>
          </a:xfrm>
          <a:prstGeom prst="rect">
            <a:avLst/>
          </a:prstGeom>
        </p:spPr>
      </p:pic>
    </p:spTree>
    <p:extLst>
      <p:ext uri="{BB962C8B-B14F-4D97-AF65-F5344CB8AC3E}">
        <p14:creationId xmlns:p14="http://schemas.microsoft.com/office/powerpoint/2010/main" val="29443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ECCEF9-BD43-E448-BAEE-9ED05DEBC481}"/>
              </a:ext>
            </a:extLst>
          </p:cNvPr>
          <p:cNvGrpSpPr/>
          <p:nvPr/>
        </p:nvGrpSpPr>
        <p:grpSpPr>
          <a:xfrm>
            <a:off x="1481328" y="372437"/>
            <a:ext cx="9056386" cy="5134267"/>
            <a:chOff x="4295553" y="2732568"/>
            <a:chExt cx="7453423" cy="3274828"/>
          </a:xfrm>
        </p:grpSpPr>
        <p:sp>
          <p:nvSpPr>
            <p:cNvPr id="23" name="Rectangle: Rounded Corners 22">
              <a:extLst>
                <a:ext uri="{FF2B5EF4-FFF2-40B4-BE49-F238E27FC236}">
                  <a16:creationId xmlns:a16="http://schemas.microsoft.com/office/drawing/2014/main" id="{D3BCBCAA-C888-4A22-BB83-34C00751EA35}"/>
                </a:ext>
              </a:extLst>
            </p:cNvPr>
            <p:cNvSpPr/>
            <p:nvPr/>
          </p:nvSpPr>
          <p:spPr>
            <a:xfrm>
              <a:off x="4295553" y="2732568"/>
              <a:ext cx="7453423" cy="3274828"/>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35" name="Rectangle: Rounded Corners 34">
              <a:extLst>
                <a:ext uri="{FF2B5EF4-FFF2-40B4-BE49-F238E27FC236}">
                  <a16:creationId xmlns:a16="http://schemas.microsoft.com/office/drawing/2014/main" id="{ACAC946E-82E6-47FD-A28C-F6DE926F75F9}"/>
                </a:ext>
              </a:extLst>
            </p:cNvPr>
            <p:cNvSpPr/>
            <p:nvPr/>
          </p:nvSpPr>
          <p:spPr>
            <a:xfrm>
              <a:off x="4373507" y="2817627"/>
              <a:ext cx="7295312" cy="311282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sp>
        <p:nvSpPr>
          <p:cNvPr id="20" name="Rectangle 19">
            <a:extLst>
              <a:ext uri="{FF2B5EF4-FFF2-40B4-BE49-F238E27FC236}">
                <a16:creationId xmlns:a16="http://schemas.microsoft.com/office/drawing/2014/main" id="{0784898F-BC93-4B44-92CB-0266EFD99D56}"/>
              </a:ext>
            </a:extLst>
          </p:cNvPr>
          <p:cNvSpPr/>
          <p:nvPr/>
        </p:nvSpPr>
        <p:spPr>
          <a:xfrm>
            <a:off x="2556898" y="2442890"/>
            <a:ext cx="6911161"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700" b="0" i="0" u="none" strike="noStrike" kern="1200" cap="none" spc="0" normalizeH="0" baseline="0" noProof="0" dirty="0">
                <a:ln>
                  <a:noFill/>
                </a:ln>
                <a:solidFill>
                  <a:srgbClr val="FFFFFF"/>
                </a:solidFill>
                <a:effectLst/>
                <a:uLnTx/>
                <a:uFillTx/>
                <a:latin typeface="CiscoSansTT ExtraLight"/>
                <a:ea typeface="+mn-ea"/>
                <a:cs typeface="+mn-cs"/>
              </a:rPr>
              <a:t>Cisco Packet Tracer is a powerful simulation and visualization learning environment for building simple and complex networks.</a:t>
            </a:r>
          </a:p>
        </p:txBody>
      </p:sp>
      <p:sp>
        <p:nvSpPr>
          <p:cNvPr id="34" name="TextBox 33">
            <a:extLst>
              <a:ext uri="{FF2B5EF4-FFF2-40B4-BE49-F238E27FC236}">
                <a16:creationId xmlns:a16="http://schemas.microsoft.com/office/drawing/2014/main" id="{C990898A-36CD-47F1-9F9F-38A5CAC47225}"/>
              </a:ext>
            </a:extLst>
          </p:cNvPr>
          <p:cNvSpPr txBox="1"/>
          <p:nvPr/>
        </p:nvSpPr>
        <p:spPr>
          <a:xfrm>
            <a:off x="3516183" y="798066"/>
            <a:ext cx="626004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BAB18"/>
                </a:solidFill>
                <a:effectLst/>
                <a:uLnTx/>
                <a:uFillTx/>
                <a:latin typeface="CiscoSansTT ExtraLight"/>
                <a:ea typeface="+mn-ea"/>
                <a:cs typeface="+mn-cs"/>
              </a:rPr>
              <a:t>Practice with </a:t>
            </a:r>
            <a:r>
              <a:rPr kumimoji="0" lang="en-AU" sz="3600" b="1" i="0" u="none" strike="noStrike" kern="1200" cap="none" spc="0" normalizeH="0" baseline="0" noProof="0" dirty="0">
                <a:ln>
                  <a:noFill/>
                </a:ln>
                <a:solidFill>
                  <a:srgbClr val="FBAB18"/>
                </a:solidFill>
                <a:effectLst/>
                <a:uLnTx/>
                <a:uFillTx/>
                <a:latin typeface="CiscoSansTT" panose="020B0503020201020303" pitchFamily="34" charset="0"/>
                <a:ea typeface="+mn-ea"/>
                <a:cs typeface="CiscoSansTT" panose="020B0503020201020303" pitchFamily="34" charset="0"/>
              </a:rPr>
              <a:t>Packet Tracer </a:t>
            </a:r>
            <a:endParaRPr kumimoji="0" lang="en-AU" sz="3600" b="0" i="0" u="none" strike="noStrike" kern="1200" cap="none" spc="0" normalizeH="0" baseline="0" noProof="0" dirty="0">
              <a:ln>
                <a:noFill/>
              </a:ln>
              <a:solidFill>
                <a:srgbClr val="FBAB18"/>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BAB18"/>
                </a:solidFill>
                <a:effectLst/>
                <a:uLnTx/>
                <a:uFillTx/>
                <a:latin typeface="CiscoSansTT ExtraLight"/>
                <a:ea typeface="+mn-ea"/>
                <a:cs typeface="+mn-cs"/>
              </a:rPr>
              <a:t>anytime, anywhere</a:t>
            </a:r>
          </a:p>
        </p:txBody>
      </p:sp>
      <p:sp>
        <p:nvSpPr>
          <p:cNvPr id="3" name="Rounded Rectangle 2">
            <a:extLst>
              <a:ext uri="{FF2B5EF4-FFF2-40B4-BE49-F238E27FC236}">
                <a16:creationId xmlns:a16="http://schemas.microsoft.com/office/drawing/2014/main" id="{18A7271F-B5FC-FA4C-A5B3-415229AB9DEA}"/>
              </a:ext>
            </a:extLst>
          </p:cNvPr>
          <p:cNvSpPr/>
          <p:nvPr/>
        </p:nvSpPr>
        <p:spPr>
          <a:xfrm>
            <a:off x="1682178" y="5629074"/>
            <a:ext cx="8660603" cy="132241"/>
          </a:xfrm>
          <a:prstGeom prst="round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78" name="Picture 77">
            <a:extLst>
              <a:ext uri="{FF2B5EF4-FFF2-40B4-BE49-F238E27FC236}">
                <a16:creationId xmlns:a16="http://schemas.microsoft.com/office/drawing/2014/main" id="{6D21A0E3-9457-E645-B39E-4C453974B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6008" y="870611"/>
            <a:ext cx="1097280" cy="1097280"/>
          </a:xfrm>
          <a:prstGeom prst="rect">
            <a:avLst/>
          </a:prstGeom>
        </p:spPr>
      </p:pic>
      <p:sp>
        <p:nvSpPr>
          <p:cNvPr id="79" name="Rectangle 78">
            <a:extLst>
              <a:ext uri="{FF2B5EF4-FFF2-40B4-BE49-F238E27FC236}">
                <a16:creationId xmlns:a16="http://schemas.microsoft.com/office/drawing/2014/main" id="{749E78B5-57AD-8646-9E70-46B2C7F683D5}"/>
              </a:ext>
            </a:extLst>
          </p:cNvPr>
          <p:cNvSpPr/>
          <p:nvPr/>
        </p:nvSpPr>
        <p:spPr>
          <a:xfrm>
            <a:off x="0" y="6029085"/>
            <a:ext cx="121920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CiscoSansTT ExtraLight"/>
                <a:ea typeface="+mn-ea"/>
                <a:cs typeface="+mn-cs"/>
              </a:rPr>
              <a:t>Learn more at:  </a:t>
            </a:r>
            <a:r>
              <a:rPr kumimoji="0" lang="en-AU" sz="1400" b="0" i="0" u="none" strike="noStrike" kern="1200" cap="none" spc="0" normalizeH="0" baseline="0" noProof="0" dirty="0">
                <a:ln>
                  <a:noFill/>
                </a:ln>
                <a:solidFill>
                  <a:srgbClr val="FFFFFF"/>
                </a:solidFill>
                <a:effectLst/>
                <a:uLnTx/>
                <a:uFillTx/>
                <a:latin typeface="CiscoSansTT ExtraLight"/>
                <a:ea typeface="+mn-ea"/>
                <a:cs typeface="+mn-cs"/>
                <a:hlinkClick r:id="rId4"/>
              </a:rPr>
              <a:t>www.netacad.com/courses/packet-tracer</a:t>
            </a:r>
            <a:endParaRPr kumimoji="0" lang="en-AU" sz="14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80" name="Rectangle 79">
            <a:extLst>
              <a:ext uri="{FF2B5EF4-FFF2-40B4-BE49-F238E27FC236}">
                <a16:creationId xmlns:a16="http://schemas.microsoft.com/office/drawing/2014/main" id="{151126E5-7367-8244-BE73-1669245A7D5A}"/>
              </a:ext>
            </a:extLst>
          </p:cNvPr>
          <p:cNvSpPr/>
          <p:nvPr/>
        </p:nvSpPr>
        <p:spPr>
          <a:xfrm>
            <a:off x="2879825" y="3384950"/>
            <a:ext cx="3240192" cy="1954381"/>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Great</a:t>
            </a:r>
            <a:r>
              <a:rPr kumimoji="0" lang="en-AU" sz="1600" b="1"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 </a:t>
            </a: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for lectures, labs, games, homework, assessments, and competitions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Students can quickly try, experiment, learn, repeat</a:t>
            </a:r>
          </a:p>
          <a:p>
            <a:pPr marL="285750" marR="0" lvl="0" indent="-285750" algn="l" defTabSz="914400" rtl="0" eaLnBrk="1" fontAlgn="auto" latinLnBrk="0" hangingPunct="1">
              <a:lnSpc>
                <a:spcPct val="100000"/>
              </a:lnSpc>
              <a:spcBef>
                <a:spcPts val="0"/>
              </a:spcBef>
              <a:spcAft>
                <a:spcPts val="1200"/>
              </a:spcAft>
              <a:buClrTx/>
              <a:buSzTx/>
              <a:buFont typeface="Wingdings" pitchFamily="2" charset="2"/>
              <a:buChar char="ü"/>
              <a:tabLst/>
              <a:defRPr/>
            </a:pPr>
            <a:endParaRPr kumimoji="0" lang="en-AU" sz="16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81" name="Rectangle 80">
            <a:extLst>
              <a:ext uri="{FF2B5EF4-FFF2-40B4-BE49-F238E27FC236}">
                <a16:creationId xmlns:a16="http://schemas.microsoft.com/office/drawing/2014/main" id="{59BD1D8B-8E32-FD40-A006-5B1BE554B28D}"/>
              </a:ext>
            </a:extLst>
          </p:cNvPr>
          <p:cNvSpPr/>
          <p:nvPr/>
        </p:nvSpPr>
        <p:spPr>
          <a:xfrm>
            <a:off x="6911382" y="3426354"/>
            <a:ext cx="3038363" cy="1554272"/>
          </a:xfrm>
          <a:prstGeom prst="rect">
            <a:avLst/>
          </a:prstGeom>
        </p:spPr>
        <p:txBody>
          <a:bodyPr wrap="square" numCol="1">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Practice teamwork, critical thinking and creative problem solving</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Integrated with online assessment engine</a:t>
            </a:r>
          </a:p>
        </p:txBody>
      </p:sp>
      <p:sp>
        <p:nvSpPr>
          <p:cNvPr id="86" name="Freeform 690">
            <a:extLst>
              <a:ext uri="{FF2B5EF4-FFF2-40B4-BE49-F238E27FC236}">
                <a16:creationId xmlns:a16="http://schemas.microsoft.com/office/drawing/2014/main" id="{D69CFC12-C2CD-7348-A239-A856175766CB}"/>
              </a:ext>
            </a:extLst>
          </p:cNvPr>
          <p:cNvSpPr>
            <a:spLocks noChangeAspect="1"/>
          </p:cNvSpPr>
          <p:nvPr/>
        </p:nvSpPr>
        <p:spPr bwMode="auto">
          <a:xfrm>
            <a:off x="2460262" y="3432249"/>
            <a:ext cx="288482" cy="274939"/>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6EBE4A"/>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cs typeface="+mn-cs"/>
            </a:endParaRPr>
          </a:p>
        </p:txBody>
      </p:sp>
      <p:sp>
        <p:nvSpPr>
          <p:cNvPr id="87" name="Freeform 690">
            <a:extLst>
              <a:ext uri="{FF2B5EF4-FFF2-40B4-BE49-F238E27FC236}">
                <a16:creationId xmlns:a16="http://schemas.microsoft.com/office/drawing/2014/main" id="{9A647E39-3F83-6944-95F5-26CD3F721D39}"/>
              </a:ext>
            </a:extLst>
          </p:cNvPr>
          <p:cNvSpPr>
            <a:spLocks noChangeAspect="1"/>
          </p:cNvSpPr>
          <p:nvPr/>
        </p:nvSpPr>
        <p:spPr bwMode="auto">
          <a:xfrm>
            <a:off x="6524544" y="4443239"/>
            <a:ext cx="288482" cy="274939"/>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cs typeface="+mn-cs"/>
            </a:endParaRPr>
          </a:p>
        </p:txBody>
      </p:sp>
      <p:sp>
        <p:nvSpPr>
          <p:cNvPr id="88" name="Freeform 690">
            <a:extLst>
              <a:ext uri="{FF2B5EF4-FFF2-40B4-BE49-F238E27FC236}">
                <a16:creationId xmlns:a16="http://schemas.microsoft.com/office/drawing/2014/main" id="{9B5D8B9E-EBC7-B447-BB03-662C55AD4245}"/>
              </a:ext>
            </a:extLst>
          </p:cNvPr>
          <p:cNvSpPr>
            <a:spLocks noChangeAspect="1"/>
          </p:cNvSpPr>
          <p:nvPr/>
        </p:nvSpPr>
        <p:spPr bwMode="auto">
          <a:xfrm>
            <a:off x="6528549" y="3463462"/>
            <a:ext cx="288482" cy="274939"/>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00BCEB"/>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cs typeface="+mn-cs"/>
            </a:endParaRPr>
          </a:p>
        </p:txBody>
      </p:sp>
      <p:sp>
        <p:nvSpPr>
          <p:cNvPr id="89" name="Freeform 690">
            <a:extLst>
              <a:ext uri="{FF2B5EF4-FFF2-40B4-BE49-F238E27FC236}">
                <a16:creationId xmlns:a16="http://schemas.microsoft.com/office/drawing/2014/main" id="{04A38326-DF91-DC41-A249-5A0E11330A3F}"/>
              </a:ext>
            </a:extLst>
          </p:cNvPr>
          <p:cNvSpPr>
            <a:spLocks noChangeAspect="1"/>
          </p:cNvSpPr>
          <p:nvPr/>
        </p:nvSpPr>
        <p:spPr bwMode="auto">
          <a:xfrm>
            <a:off x="2460262" y="4438142"/>
            <a:ext cx="288482" cy="274939"/>
          </a:xfrm>
          <a:custGeom>
            <a:avLst/>
            <a:gdLst>
              <a:gd name="T0" fmla="*/ 83 w 90"/>
              <a:gd name="T1" fmla="*/ 4 h 86"/>
              <a:gd name="T2" fmla="*/ 83 w 90"/>
              <a:gd name="T3" fmla="*/ 4 h 86"/>
              <a:gd name="T4" fmla="*/ 66 w 90"/>
              <a:gd name="T5" fmla="*/ 7 h 86"/>
              <a:gd name="T6" fmla="*/ 37 w 90"/>
              <a:gd name="T7" fmla="*/ 52 h 86"/>
              <a:gd name="T8" fmla="*/ 25 w 90"/>
              <a:gd name="T9" fmla="*/ 34 h 86"/>
              <a:gd name="T10" fmla="*/ 8 w 90"/>
              <a:gd name="T11" fmla="*/ 30 h 86"/>
              <a:gd name="T12" fmla="*/ 4 w 90"/>
              <a:gd name="T13" fmla="*/ 48 h 86"/>
              <a:gd name="T14" fmla="*/ 26 w 90"/>
              <a:gd name="T15" fmla="*/ 81 h 86"/>
              <a:gd name="T16" fmla="*/ 31 w 90"/>
              <a:gd name="T17" fmla="*/ 85 h 86"/>
              <a:gd name="T18" fmla="*/ 36 w 90"/>
              <a:gd name="T19" fmla="*/ 86 h 86"/>
              <a:gd name="T20" fmla="*/ 36 w 90"/>
              <a:gd name="T21" fmla="*/ 86 h 86"/>
              <a:gd name="T22" fmla="*/ 36 w 90"/>
              <a:gd name="T23" fmla="*/ 86 h 86"/>
              <a:gd name="T24" fmla="*/ 37 w 90"/>
              <a:gd name="T25" fmla="*/ 86 h 86"/>
              <a:gd name="T26" fmla="*/ 37 w 90"/>
              <a:gd name="T27" fmla="*/ 86 h 86"/>
              <a:gd name="T28" fmla="*/ 37 w 90"/>
              <a:gd name="T29" fmla="*/ 86 h 86"/>
              <a:gd name="T30" fmla="*/ 37 w 90"/>
              <a:gd name="T31" fmla="*/ 86 h 86"/>
              <a:gd name="T32" fmla="*/ 42 w 90"/>
              <a:gd name="T33" fmla="*/ 85 h 86"/>
              <a:gd name="T34" fmla="*/ 47 w 90"/>
              <a:gd name="T35" fmla="*/ 81 h 86"/>
              <a:gd name="T36" fmla="*/ 87 w 90"/>
              <a:gd name="T37" fmla="*/ 21 h 86"/>
              <a:gd name="T38" fmla="*/ 83 w 90"/>
              <a:gd name="T39" fmla="*/ 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86">
                <a:moveTo>
                  <a:pt x="83" y="4"/>
                </a:moveTo>
                <a:cubicBezTo>
                  <a:pt x="83" y="4"/>
                  <a:pt x="83" y="4"/>
                  <a:pt x="83" y="4"/>
                </a:cubicBezTo>
                <a:cubicBezTo>
                  <a:pt x="78" y="0"/>
                  <a:pt x="70" y="2"/>
                  <a:pt x="66" y="7"/>
                </a:cubicBezTo>
                <a:cubicBezTo>
                  <a:pt x="37" y="52"/>
                  <a:pt x="37" y="52"/>
                  <a:pt x="37" y="52"/>
                </a:cubicBezTo>
                <a:cubicBezTo>
                  <a:pt x="25" y="34"/>
                  <a:pt x="25" y="34"/>
                  <a:pt x="25" y="34"/>
                </a:cubicBezTo>
                <a:cubicBezTo>
                  <a:pt x="21" y="28"/>
                  <a:pt x="13" y="27"/>
                  <a:pt x="8" y="30"/>
                </a:cubicBezTo>
                <a:cubicBezTo>
                  <a:pt x="2" y="34"/>
                  <a:pt x="0" y="42"/>
                  <a:pt x="4" y="48"/>
                </a:cubicBezTo>
                <a:cubicBezTo>
                  <a:pt x="26" y="81"/>
                  <a:pt x="26" y="81"/>
                  <a:pt x="26" y="81"/>
                </a:cubicBezTo>
                <a:cubicBezTo>
                  <a:pt x="27" y="83"/>
                  <a:pt x="29" y="84"/>
                  <a:pt x="31" y="85"/>
                </a:cubicBezTo>
                <a:cubicBezTo>
                  <a:pt x="33" y="86"/>
                  <a:pt x="34" y="86"/>
                  <a:pt x="36" y="86"/>
                </a:cubicBezTo>
                <a:cubicBezTo>
                  <a:pt x="36" y="86"/>
                  <a:pt x="36" y="86"/>
                  <a:pt x="36" y="86"/>
                </a:cubicBezTo>
                <a:cubicBezTo>
                  <a:pt x="36" y="86"/>
                  <a:pt x="36" y="86"/>
                  <a:pt x="36" y="86"/>
                </a:cubicBezTo>
                <a:cubicBezTo>
                  <a:pt x="37" y="86"/>
                  <a:pt x="37" y="86"/>
                  <a:pt x="37" y="86"/>
                </a:cubicBezTo>
                <a:cubicBezTo>
                  <a:pt x="37" y="86"/>
                  <a:pt x="37" y="86"/>
                  <a:pt x="37" y="86"/>
                </a:cubicBezTo>
                <a:cubicBezTo>
                  <a:pt x="37" y="86"/>
                  <a:pt x="37" y="86"/>
                  <a:pt x="37" y="86"/>
                </a:cubicBezTo>
                <a:cubicBezTo>
                  <a:pt x="37" y="86"/>
                  <a:pt x="37" y="86"/>
                  <a:pt x="37" y="86"/>
                </a:cubicBezTo>
                <a:cubicBezTo>
                  <a:pt x="39" y="86"/>
                  <a:pt x="40" y="86"/>
                  <a:pt x="42" y="85"/>
                </a:cubicBezTo>
                <a:cubicBezTo>
                  <a:pt x="44" y="84"/>
                  <a:pt x="46" y="83"/>
                  <a:pt x="47" y="81"/>
                </a:cubicBezTo>
                <a:cubicBezTo>
                  <a:pt x="87" y="21"/>
                  <a:pt x="87" y="21"/>
                  <a:pt x="87" y="21"/>
                </a:cubicBezTo>
                <a:cubicBezTo>
                  <a:pt x="90" y="15"/>
                  <a:pt x="89" y="8"/>
                  <a:pt x="83" y="4"/>
                </a:cubicBezTo>
              </a:path>
            </a:pathLst>
          </a:custGeom>
          <a:solidFill>
            <a:srgbClr val="FBAB18"/>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282828"/>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297008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D274D"/>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72563" y="1194816"/>
            <a:ext cx="5799643" cy="2901696"/>
          </a:xfrm>
        </p:spPr>
        <p:txBody>
          <a:bodyPr/>
          <a:lstStyle/>
          <a:p>
            <a:pPr marL="76198" indent="0">
              <a:buNone/>
            </a:pPr>
            <a:r>
              <a:rPr lang="en-AU" sz="1867" dirty="0">
                <a:solidFill>
                  <a:schemeClr val="bg2"/>
                </a:solidFill>
                <a:latin typeface="CiscoSansTT" panose="020B0503020201020303" pitchFamily="34" charset="0"/>
                <a:cs typeface="CiscoSansTT" panose="020B0503020201020303" pitchFamily="34" charset="0"/>
              </a:rPr>
              <a:t>Issued by Cisco and embedded with Metadata, Networking Academy digital badges provide a verification of skills in a single click. Students can proudly display on any online platform to:</a:t>
            </a:r>
          </a:p>
          <a:p>
            <a:r>
              <a:rPr lang="en-AU" sz="1867" dirty="0">
                <a:solidFill>
                  <a:schemeClr val="bg2"/>
                </a:solidFill>
                <a:latin typeface="CiscoSansTT" panose="020B0503020201020303" pitchFamily="34" charset="0"/>
                <a:cs typeface="CiscoSansTT" panose="020B0503020201020303" pitchFamily="34" charset="0"/>
              </a:rPr>
              <a:t>Enhance their professional brand on social media, email signature, resume, website, portfolio and more</a:t>
            </a:r>
          </a:p>
          <a:p>
            <a:r>
              <a:rPr lang="en-AU" sz="1867" dirty="0">
                <a:solidFill>
                  <a:schemeClr val="bg2"/>
                </a:solidFill>
                <a:latin typeface="CiscoSansTT" panose="020B0503020201020303" pitchFamily="34" charset="0"/>
                <a:cs typeface="CiscoSansTT" panose="020B0503020201020303" pitchFamily="34" charset="0"/>
              </a:rPr>
              <a:t>Enable employers to quickly validate their certifications and achievements</a:t>
            </a:r>
          </a:p>
          <a:p>
            <a:endParaRPr lang="en-AU" sz="1600" dirty="0">
              <a:solidFill>
                <a:schemeClr val="bg2"/>
              </a:solidFill>
              <a:latin typeface="CiscoSansTT" panose="020B0503020201020303" pitchFamily="34" charset="0"/>
              <a:cs typeface="CiscoSansTT" panose="020B0503020201020303" pitchFamily="34" charset="0"/>
            </a:endParaRPr>
          </a:p>
          <a:p>
            <a:endParaRPr lang="en-AU" sz="1600" dirty="0">
              <a:solidFill>
                <a:schemeClr val="bg2"/>
              </a:solidFill>
              <a:latin typeface="CiscoSansTT" panose="020B0503020201020303" pitchFamily="34" charset="0"/>
              <a:cs typeface="CiscoSansTT" panose="020B0503020201020303" pitchFamily="34" charset="0"/>
            </a:endParaRPr>
          </a:p>
        </p:txBody>
      </p:sp>
      <p:sp>
        <p:nvSpPr>
          <p:cNvPr id="3" name="Title 2"/>
          <p:cNvSpPr>
            <a:spLocks noGrp="1"/>
          </p:cNvSpPr>
          <p:nvPr>
            <p:ph type="title"/>
          </p:nvPr>
        </p:nvSpPr>
        <p:spPr>
          <a:xfrm>
            <a:off x="172563" y="560993"/>
            <a:ext cx="4915412" cy="476611"/>
          </a:xfrm>
        </p:spPr>
        <p:txBody>
          <a:bodyPr/>
          <a:lstStyle/>
          <a:p>
            <a:r>
              <a:rPr lang="en-AU" dirty="0">
                <a:solidFill>
                  <a:schemeClr val="bg2"/>
                </a:solidFill>
                <a:latin typeface="CiscoSansTT Heavy" panose="020B0903020201020303" pitchFamily="34" charset="0"/>
                <a:cs typeface="CiscoSansTT Heavy" panose="020B0903020201020303" pitchFamily="34" charset="0"/>
              </a:rPr>
              <a:t>Digital Badges</a:t>
            </a:r>
          </a:p>
        </p:txBody>
      </p:sp>
      <p:pic>
        <p:nvPicPr>
          <p:cNvPr id="2052" name="Picture 4" descr="Cisco - Acclai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06881" y="4527610"/>
            <a:ext cx="1190772" cy="11907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isco - Acclai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03045" y="4486385"/>
            <a:ext cx="1225116" cy="12251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3"/>
          <p:cNvSpPr txBox="1">
            <a:spLocks/>
          </p:cNvSpPr>
          <p:nvPr/>
        </p:nvSpPr>
        <p:spPr>
          <a:xfrm>
            <a:off x="6219795" y="1349115"/>
            <a:ext cx="5972205" cy="2979184"/>
          </a:xfrm>
          <a:prstGeom prst="rect">
            <a:avLst/>
          </a:prstGeom>
        </p:spPr>
        <p:txBody>
          <a:bodyPr lIns="121893" tIns="60947" rIns="121893" bIns="60947">
            <a:noAutofit/>
          </a:bodyPr>
          <a:lstStyle>
            <a:lvl1pPr marL="174625" indent="-117475" algn="l" defTabSz="684213" rtl="0" eaLnBrk="1" fontAlgn="base" hangingPunct="1">
              <a:lnSpc>
                <a:spcPct val="95000"/>
              </a:lnSpc>
              <a:spcBef>
                <a:spcPts val="1110"/>
              </a:spcBef>
              <a:spcAft>
                <a:spcPct val="0"/>
              </a:spcAft>
              <a:buClr>
                <a:schemeClr val="tx2"/>
              </a:buClr>
              <a:buSzPct val="60000"/>
              <a:buFont typeface="Arial"/>
              <a:buChar char="•"/>
              <a:defRPr lang="en-US" sz="2000" b="0" i="0" kern="1200">
                <a:solidFill>
                  <a:schemeClr val="bg1"/>
                </a:solidFill>
                <a:latin typeface="+mn-lt"/>
                <a:ea typeface="CiscoSansTT Thin" charset="0"/>
                <a:cs typeface="CiscoSansTT Thin" charset="0"/>
              </a:defRPr>
            </a:lvl1pPr>
            <a:lvl2pPr marL="288925" indent="-114300" algn="l" defTabSz="684213" rtl="0" eaLnBrk="1" fontAlgn="base" hangingPunct="1">
              <a:lnSpc>
                <a:spcPct val="95000"/>
              </a:lnSpc>
              <a:spcBef>
                <a:spcPts val="450"/>
              </a:spcBef>
              <a:spcAft>
                <a:spcPct val="0"/>
              </a:spcAft>
              <a:buClr>
                <a:schemeClr val="tx2"/>
              </a:buClr>
              <a:buSzPct val="60000"/>
              <a:buFont typeface="Arial"/>
              <a:buChar char="•"/>
              <a:defRPr lang="en-US" sz="1800" b="0" i="0" kern="1200">
                <a:solidFill>
                  <a:schemeClr val="bg1"/>
                </a:solidFill>
                <a:latin typeface="+mn-lt"/>
                <a:ea typeface="CiscoSansTT Thin" charset="0"/>
                <a:cs typeface="CiscoSansTT Thin" charset="0"/>
              </a:defRPr>
            </a:lvl2pPr>
            <a:lvl3pPr marL="403225" indent="-114300" algn="l" defTabSz="684213" rtl="0" eaLnBrk="1" fontAlgn="base" hangingPunct="1">
              <a:lnSpc>
                <a:spcPct val="95000"/>
              </a:lnSpc>
              <a:spcBef>
                <a:spcPts val="625"/>
              </a:spcBef>
              <a:spcAft>
                <a:spcPct val="0"/>
              </a:spcAft>
              <a:buClr>
                <a:schemeClr val="tx2"/>
              </a:buClr>
              <a:buSzPct val="60000"/>
              <a:buFont typeface="Arial"/>
              <a:buChar char="•"/>
              <a:defRPr lang="en-US" sz="1600" b="0" i="0" kern="1200">
                <a:solidFill>
                  <a:schemeClr val="bg1"/>
                </a:solidFill>
                <a:latin typeface="+mn-lt"/>
                <a:ea typeface="CiscoSansTT Thin" charset="0"/>
                <a:cs typeface="CiscoSansTT Thin" charset="0"/>
              </a:defRPr>
            </a:lvl3pPr>
            <a:lvl4pPr marL="517525" indent="-114300" algn="l" defTabSz="684213" rtl="0" eaLnBrk="1" fontAlgn="base" hangingPunct="1">
              <a:lnSpc>
                <a:spcPct val="95000"/>
              </a:lnSpc>
              <a:spcBef>
                <a:spcPts val="625"/>
              </a:spcBef>
              <a:spcAft>
                <a:spcPct val="0"/>
              </a:spcAft>
              <a:buClr>
                <a:schemeClr val="tx2"/>
              </a:buClr>
              <a:buSzPct val="60000"/>
              <a:buFont typeface="Arial"/>
              <a:buChar char="•"/>
              <a:defRPr lang="en-US" sz="1400" b="0" i="0" kern="1200">
                <a:solidFill>
                  <a:schemeClr val="bg1"/>
                </a:solidFill>
                <a:latin typeface="+mn-lt"/>
                <a:ea typeface="CiscoSansTT Thin" charset="0"/>
                <a:cs typeface="CiscoSansTT Thin" charset="0"/>
              </a:defRPr>
            </a:lvl4pPr>
            <a:lvl5pPr marL="631825" indent="-114300" algn="l" defTabSz="684213" rtl="0" eaLnBrk="1" fontAlgn="base" hangingPunct="1">
              <a:lnSpc>
                <a:spcPct val="95000"/>
              </a:lnSpc>
              <a:spcBef>
                <a:spcPts val="625"/>
              </a:spcBef>
              <a:spcAft>
                <a:spcPct val="0"/>
              </a:spcAft>
              <a:buClr>
                <a:schemeClr val="tx2"/>
              </a:buClr>
              <a:buSzPct val="60000"/>
              <a:buFont typeface="Arial"/>
              <a:buChar char="•"/>
              <a:defRPr lang="en-US" sz="1200" b="0" i="0" kern="1200">
                <a:solidFill>
                  <a:schemeClr val="bg1"/>
                </a:solidFill>
                <a:latin typeface="+mn-lt"/>
                <a:ea typeface="CiscoSansTT Thin" charset="0"/>
                <a:cs typeface="CiscoSansTT Thin" charset="0"/>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76198" indent="0" defTabSz="912261">
              <a:spcBef>
                <a:spcPts val="1480"/>
              </a:spcBef>
              <a:buClr>
                <a:srgbClr val="005073"/>
              </a:buClr>
              <a:buNone/>
            </a:pPr>
            <a:r>
              <a:rPr lang="en-AU" sz="1867" dirty="0">
                <a:solidFill>
                  <a:srgbClr val="FFFFFF"/>
                </a:solidFill>
                <a:latin typeface="CiscoSansTT" panose="020B0503020201020303" pitchFamily="34" charset="0"/>
                <a:cs typeface="CiscoSansTT" panose="020B0503020201020303" pitchFamily="34" charset="0"/>
              </a:rPr>
              <a:t>Completing one or more certifications can give students a real edge over other candidates applying for the same job.  Having a certification also allows students to ramp up quickly into a new job. </a:t>
            </a:r>
          </a:p>
          <a:p>
            <a:pPr marL="76198" indent="0" defTabSz="912261">
              <a:spcBef>
                <a:spcPts val="1480"/>
              </a:spcBef>
              <a:buClr>
                <a:srgbClr val="005073"/>
              </a:buClr>
              <a:buNone/>
            </a:pPr>
            <a:r>
              <a:rPr lang="en-AU" sz="1867" dirty="0">
                <a:solidFill>
                  <a:srgbClr val="FFFFFF"/>
                </a:solidFill>
                <a:latin typeface="CiscoSansTT" panose="020B0503020201020303" pitchFamily="34" charset="0"/>
                <a:cs typeface="CiscoSansTT" panose="020B0503020201020303" pitchFamily="34" charset="0"/>
              </a:rPr>
              <a:t>To help students get lined up for the best outcome, this Certification Quick Reference Guide will help share what’s possible.</a:t>
            </a:r>
          </a:p>
          <a:p>
            <a:pPr marL="232828" indent="-156629" defTabSz="912261">
              <a:spcBef>
                <a:spcPts val="1480"/>
              </a:spcBef>
              <a:buClr>
                <a:srgbClr val="005073"/>
              </a:buClr>
            </a:pPr>
            <a:endParaRPr lang="en-AU" sz="1600" dirty="0">
              <a:solidFill>
                <a:srgbClr val="FFFFFF"/>
              </a:solidFill>
              <a:latin typeface="CiscoSansTT" panose="020B0503020201020303" pitchFamily="34" charset="0"/>
              <a:cs typeface="CiscoSansTT" panose="020B0503020201020303" pitchFamily="34" charset="0"/>
            </a:endParaRPr>
          </a:p>
          <a:p>
            <a:pPr marL="232828" indent="-156629" defTabSz="912261">
              <a:spcBef>
                <a:spcPts val="1480"/>
              </a:spcBef>
              <a:buClr>
                <a:srgbClr val="005073"/>
              </a:buClr>
            </a:pPr>
            <a:endParaRPr lang="en-AU" sz="1600" dirty="0">
              <a:solidFill>
                <a:srgbClr val="FFFFFF"/>
              </a:solidFill>
              <a:latin typeface="CiscoSansTT" panose="020B0503020201020303" pitchFamily="34" charset="0"/>
              <a:cs typeface="CiscoSansTT" panose="020B0503020201020303" pitchFamily="34" charset="0"/>
            </a:endParaRPr>
          </a:p>
        </p:txBody>
      </p:sp>
      <p:sp>
        <p:nvSpPr>
          <p:cNvPr id="12" name="Title 2"/>
          <p:cNvSpPr txBox="1">
            <a:spLocks/>
          </p:cNvSpPr>
          <p:nvPr/>
        </p:nvSpPr>
        <p:spPr bwMode="auto">
          <a:xfrm>
            <a:off x="6306077" y="560993"/>
            <a:ext cx="4915412" cy="47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21899" tIns="60949" rIns="121899" bIns="60949" numCol="1" anchor="ctr" anchorCtr="0" compatLnSpc="1">
            <a:prstTxWarp prst="textNoShape">
              <a:avLst/>
            </a:prstTxWarp>
          </a:bodyPr>
          <a:lstStyle>
            <a:lvl1pPr algn="l" defTabSz="684213" rtl="0" eaLnBrk="1" fontAlgn="base" hangingPunct="1">
              <a:lnSpc>
                <a:spcPct val="80000"/>
              </a:lnSpc>
              <a:spcBef>
                <a:spcPct val="0"/>
              </a:spcBef>
              <a:spcAft>
                <a:spcPct val="0"/>
              </a:spcAft>
              <a:defRPr lang="en-US" sz="3200" b="0" i="0" kern="1200">
                <a:solidFill>
                  <a:schemeClr val="bg1"/>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pPr defTabSz="912261"/>
            <a:r>
              <a:rPr lang="en-AU" sz="4267" dirty="0">
                <a:solidFill>
                  <a:srgbClr val="FFFFFF"/>
                </a:solidFill>
                <a:latin typeface="CiscoSansTT Heavy" panose="020B0903020201020303" pitchFamily="34" charset="0"/>
                <a:cs typeface="CiscoSansTT Heavy" panose="020B0903020201020303" pitchFamily="34" charset="0"/>
              </a:rPr>
              <a:t>Certifications </a:t>
            </a:r>
          </a:p>
        </p:txBody>
      </p:sp>
      <p:sp>
        <p:nvSpPr>
          <p:cNvPr id="13" name="Rounded Rectangle 12">
            <a:extLst>
              <a:ext uri="{FF2B5EF4-FFF2-40B4-BE49-F238E27FC236}">
                <a16:creationId xmlns:a16="http://schemas.microsoft.com/office/drawing/2014/main" id="{9B693EE5-3E33-1D4D-8DDD-74D9F20B55E5}"/>
              </a:ext>
            </a:extLst>
          </p:cNvPr>
          <p:cNvSpPr/>
          <p:nvPr/>
        </p:nvSpPr>
        <p:spPr>
          <a:xfrm>
            <a:off x="6969195" y="6204353"/>
            <a:ext cx="4674165" cy="353708"/>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456" fontAlgn="base">
              <a:spcBef>
                <a:spcPct val="0"/>
              </a:spcBef>
              <a:spcAft>
                <a:spcPct val="0"/>
              </a:spcAft>
              <a:defRPr/>
            </a:pPr>
            <a:r>
              <a:rPr lang="en-US" sz="2133" b="1" dirty="0">
                <a:solidFill>
                  <a:schemeClr val="bg2"/>
                </a:solidFill>
                <a:latin typeface="CiscoSansTT" panose="020B0503020201020303" pitchFamily="34" charset="0"/>
                <a:cs typeface="CiscoSansTT" panose="020B0503020201020303" pitchFamily="34" charset="0"/>
                <a:hlinkClick r:id="rId5">
                  <a:extLst>
                    <a:ext uri="{A12FA001-AC4F-418D-AE19-62706E023703}">
                      <ahyp:hlinkClr xmlns:ahyp="http://schemas.microsoft.com/office/drawing/2018/hyperlinkcolor" val="tx"/>
                    </a:ext>
                  </a:extLst>
                </a:hlinkClick>
              </a:rPr>
              <a:t>Quick Reference Guide</a:t>
            </a:r>
            <a:endParaRPr lang="en-US" sz="2133" b="1" dirty="0">
              <a:solidFill>
                <a:schemeClr val="bg2"/>
              </a:solidFill>
              <a:latin typeface="CiscoSansTT" panose="020B0503020201020303" pitchFamily="34" charset="0"/>
              <a:cs typeface="CiscoSansTT" panose="020B0503020201020303" pitchFamily="34" charset="0"/>
            </a:endParaRPr>
          </a:p>
        </p:txBody>
      </p:sp>
      <p:sp>
        <p:nvSpPr>
          <p:cNvPr id="18" name="Rounded Rectangle 17">
            <a:extLst>
              <a:ext uri="{FF2B5EF4-FFF2-40B4-BE49-F238E27FC236}">
                <a16:creationId xmlns:a16="http://schemas.microsoft.com/office/drawing/2014/main" id="{9B693EE5-3E33-1D4D-8DDD-74D9F20B55E5}"/>
              </a:ext>
            </a:extLst>
          </p:cNvPr>
          <p:cNvSpPr/>
          <p:nvPr/>
        </p:nvSpPr>
        <p:spPr>
          <a:xfrm>
            <a:off x="653739" y="6204353"/>
            <a:ext cx="4674165" cy="353708"/>
          </a:xfrm>
          <a:prstGeom prst="roundRect">
            <a:avLst>
              <a:gd name="adj" fmla="val 50000"/>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456" fontAlgn="base">
              <a:spcBef>
                <a:spcPct val="0"/>
              </a:spcBef>
              <a:spcAft>
                <a:spcPct val="0"/>
              </a:spcAft>
              <a:defRPr/>
            </a:pPr>
            <a:r>
              <a:rPr lang="en-US" sz="2133" b="1" dirty="0">
                <a:solidFill>
                  <a:schemeClr val="bg2"/>
                </a:solidFill>
                <a:latin typeface="CiscoSansTT" panose="020B0503020201020303" pitchFamily="34" charset="0"/>
                <a:cs typeface="CiscoSansTT" panose="020B0503020201020303" pitchFamily="34" charset="0"/>
                <a:hlinkClick r:id="rId6">
                  <a:extLst>
                    <a:ext uri="{A12FA001-AC4F-418D-AE19-62706E023703}">
                      <ahyp:hlinkClr xmlns:ahyp="http://schemas.microsoft.com/office/drawing/2018/hyperlinkcolor" val="tx"/>
                    </a:ext>
                  </a:extLst>
                </a:hlinkClick>
              </a:rPr>
              <a:t>View video </a:t>
            </a:r>
            <a:endParaRPr lang="en-US" sz="2133" b="1" dirty="0">
              <a:solidFill>
                <a:schemeClr val="bg2"/>
              </a:solidFill>
              <a:latin typeface="CiscoSansTT" panose="020B0503020201020303" pitchFamily="34" charset="0"/>
              <a:cs typeface="CiscoSansTT" panose="020B0503020201020303" pitchFamily="34" charset="0"/>
            </a:endParaRPr>
          </a:p>
        </p:txBody>
      </p:sp>
    </p:spTree>
    <p:extLst>
      <p:ext uri="{BB962C8B-B14F-4D97-AF65-F5344CB8AC3E}">
        <p14:creationId xmlns:p14="http://schemas.microsoft.com/office/powerpoint/2010/main" val="1050122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D274D"/>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F59E6-804E-414F-925E-F7B2465CEC08}"/>
              </a:ext>
            </a:extLst>
          </p:cNvPr>
          <p:cNvSpPr>
            <a:spLocks noGrp="1"/>
          </p:cNvSpPr>
          <p:nvPr>
            <p:ph type="title"/>
          </p:nvPr>
        </p:nvSpPr>
        <p:spPr>
          <a:xfrm>
            <a:off x="243447" y="423187"/>
            <a:ext cx="5540666" cy="975783"/>
          </a:xfrm>
        </p:spPr>
        <p:txBody>
          <a:bodyPr/>
          <a:lstStyle/>
          <a:p>
            <a:pPr algn="ctr"/>
            <a:r>
              <a:rPr lang="en-AU" sz="2800" dirty="0">
                <a:solidFill>
                  <a:schemeClr val="bg1">
                    <a:lumMod val="50000"/>
                  </a:schemeClr>
                </a:solidFill>
                <a:latin typeface="CiscoSansTT Heavy" panose="020B0903020201020303" pitchFamily="34" charset="0"/>
                <a:cs typeface="CiscoSansTT Heavy" panose="020B0903020201020303" pitchFamily="34" charset="0"/>
              </a:rPr>
              <a:t>NetAcad YouTube Channel </a:t>
            </a:r>
          </a:p>
        </p:txBody>
      </p:sp>
      <p:sp>
        <p:nvSpPr>
          <p:cNvPr id="4" name="Rectangle 3">
            <a:extLst>
              <a:ext uri="{FF2B5EF4-FFF2-40B4-BE49-F238E27FC236}">
                <a16:creationId xmlns:a16="http://schemas.microsoft.com/office/drawing/2014/main" id="{8789D695-A674-44D7-A295-D60886A9066C}"/>
              </a:ext>
            </a:extLst>
          </p:cNvPr>
          <p:cNvSpPr/>
          <p:nvPr/>
        </p:nvSpPr>
        <p:spPr>
          <a:xfrm>
            <a:off x="559982" y="5955360"/>
            <a:ext cx="5128437" cy="646331"/>
          </a:xfrm>
          <a:prstGeom prst="rect">
            <a:avLst/>
          </a:prstGeom>
        </p:spPr>
        <p:txBody>
          <a:bodyPr wrap="square">
            <a:spAutoFit/>
          </a:bodyPr>
          <a:lstStyle/>
          <a:p>
            <a:r>
              <a:rPr lang="en-AU" dirty="0">
                <a:latin typeface="CiscoSansTT Heavy" panose="020B0903020201020303" pitchFamily="34" charset="0"/>
                <a:cs typeface="CiscoSansTT Heavy" panose="020B0903020201020303" pitchFamily="34" charset="0"/>
                <a:hlinkClick r:id="rId2"/>
              </a:rPr>
              <a:t>https://www.youtube.com/playlist?list=PLA48B49E7FB15439B&amp;app=desktop</a:t>
            </a:r>
            <a:r>
              <a:rPr lang="en-AU" dirty="0">
                <a:latin typeface="CiscoSansTT Heavy" panose="020B0903020201020303" pitchFamily="34" charset="0"/>
                <a:cs typeface="CiscoSansTT Heavy" panose="020B0903020201020303" pitchFamily="34" charset="0"/>
              </a:rPr>
              <a:t> </a:t>
            </a:r>
          </a:p>
        </p:txBody>
      </p:sp>
      <p:pic>
        <p:nvPicPr>
          <p:cNvPr id="5" name="Picture 4">
            <a:extLst>
              <a:ext uri="{FF2B5EF4-FFF2-40B4-BE49-F238E27FC236}">
                <a16:creationId xmlns:a16="http://schemas.microsoft.com/office/drawing/2014/main" id="{A1D57065-6B60-4546-B5DC-BB903EDAD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5609" y="1573617"/>
            <a:ext cx="3592646" cy="4178596"/>
          </a:xfrm>
          <a:prstGeom prst="rect">
            <a:avLst/>
          </a:prstGeom>
        </p:spPr>
      </p:pic>
      <p:pic>
        <p:nvPicPr>
          <p:cNvPr id="6" name="Picture 5">
            <a:extLst>
              <a:ext uri="{FF2B5EF4-FFF2-40B4-BE49-F238E27FC236}">
                <a16:creationId xmlns:a16="http://schemas.microsoft.com/office/drawing/2014/main" id="{5A3E1D3A-9BDF-403E-978E-01D5F8D271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79270" y="1839432"/>
            <a:ext cx="6112730" cy="1942188"/>
          </a:xfrm>
          <a:prstGeom prst="rect">
            <a:avLst/>
          </a:prstGeom>
        </p:spPr>
      </p:pic>
      <p:sp>
        <p:nvSpPr>
          <p:cNvPr id="7" name="Title 2">
            <a:extLst>
              <a:ext uri="{FF2B5EF4-FFF2-40B4-BE49-F238E27FC236}">
                <a16:creationId xmlns:a16="http://schemas.microsoft.com/office/drawing/2014/main" id="{D43F302C-2015-489F-87A4-C42906305457}"/>
              </a:ext>
            </a:extLst>
          </p:cNvPr>
          <p:cNvSpPr txBox="1">
            <a:spLocks/>
          </p:cNvSpPr>
          <p:nvPr/>
        </p:nvSpPr>
        <p:spPr bwMode="auto">
          <a:xfrm>
            <a:off x="6307550" y="373569"/>
            <a:ext cx="5540666"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912261" rtl="0" eaLnBrk="1" fontAlgn="base" hangingPunct="1">
              <a:lnSpc>
                <a:spcPct val="80000"/>
              </a:lnSpc>
              <a:spcBef>
                <a:spcPct val="0"/>
              </a:spcBef>
              <a:spcAft>
                <a:spcPct val="0"/>
              </a:spcAft>
              <a:defRPr lang="en-US" sz="4267" b="0" i="0" kern="1200">
                <a:solidFill>
                  <a:schemeClr val="bg1"/>
                </a:solidFill>
                <a:latin typeface="+mj-lt"/>
                <a:ea typeface="CiscoSansTT Thin" charset="0"/>
                <a:cs typeface="CiscoSansTT Thin" charset="0"/>
              </a:defRPr>
            </a:lvl1pPr>
            <a:lvl2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2pPr>
            <a:lvl3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3pPr>
            <a:lvl4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4pPr>
            <a:lvl5pPr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5pPr>
            <a:lvl6pPr marL="609585"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6pPr>
            <a:lvl7pPr marL="1219170"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7pPr>
            <a:lvl8pPr marL="1828754"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8pPr>
            <a:lvl9pPr marL="2438339" algn="l" defTabSz="912261" rtl="0" eaLnBrk="1" fontAlgn="base" hangingPunct="1">
              <a:lnSpc>
                <a:spcPct val="80000"/>
              </a:lnSpc>
              <a:spcBef>
                <a:spcPct val="0"/>
              </a:spcBef>
              <a:spcAft>
                <a:spcPct val="0"/>
              </a:spcAft>
              <a:defRPr sz="4267">
                <a:solidFill>
                  <a:srgbClr val="676767"/>
                </a:solidFill>
                <a:latin typeface="Arial" charset="0"/>
                <a:ea typeface="ＭＳ Ｐゴシック" charset="0"/>
              </a:defRPr>
            </a:lvl9pPr>
          </a:lstStyle>
          <a:p>
            <a:pPr algn="ctr"/>
            <a:r>
              <a:rPr lang="en-AU" sz="2800" dirty="0">
                <a:solidFill>
                  <a:schemeClr val="bg2"/>
                </a:solidFill>
                <a:latin typeface="CiscoSansTT Heavy" panose="020B0903020201020303" pitchFamily="34" charset="0"/>
                <a:cs typeface="CiscoSansTT Heavy" panose="020B0903020201020303" pitchFamily="34" charset="0"/>
              </a:rPr>
              <a:t>Cisco YouTube Channel </a:t>
            </a:r>
          </a:p>
        </p:txBody>
      </p:sp>
      <p:sp>
        <p:nvSpPr>
          <p:cNvPr id="8" name="Rectangle 7">
            <a:extLst>
              <a:ext uri="{FF2B5EF4-FFF2-40B4-BE49-F238E27FC236}">
                <a16:creationId xmlns:a16="http://schemas.microsoft.com/office/drawing/2014/main" id="{73A41D53-9299-4EBA-A50E-162424722300}"/>
              </a:ext>
            </a:extLst>
          </p:cNvPr>
          <p:cNvSpPr/>
          <p:nvPr/>
        </p:nvSpPr>
        <p:spPr>
          <a:xfrm>
            <a:off x="6382250" y="3993326"/>
            <a:ext cx="5658921" cy="369332"/>
          </a:xfrm>
          <a:prstGeom prst="rect">
            <a:avLst/>
          </a:prstGeom>
        </p:spPr>
        <p:txBody>
          <a:bodyPr wrap="none">
            <a:spAutoFit/>
          </a:bodyPr>
          <a:lstStyle/>
          <a:p>
            <a:r>
              <a:rPr lang="en-AU" dirty="0">
                <a:solidFill>
                  <a:schemeClr val="bg2"/>
                </a:solidFill>
                <a:latin typeface="CiscoSansTT Heavy" panose="020B0903020201020303" pitchFamily="34" charset="0"/>
                <a:cs typeface="CiscoSansTT Heavy" panose="020B0903020201020303" pitchFamily="34" charset="0"/>
                <a:hlinkClick r:id="rId5"/>
              </a:rPr>
              <a:t>https://www.youtube.com/user/Cisco</a:t>
            </a:r>
            <a:r>
              <a:rPr lang="en-AU">
                <a:solidFill>
                  <a:schemeClr val="bg2"/>
                </a:solidFill>
                <a:latin typeface="CiscoSansTT Heavy" panose="020B0903020201020303" pitchFamily="34" charset="0"/>
                <a:cs typeface="CiscoSansTT Heavy" panose="020B0903020201020303" pitchFamily="34" charset="0"/>
                <a:hlinkClick r:id="rId5"/>
              </a:rPr>
              <a:t>/welcome</a:t>
            </a:r>
            <a:r>
              <a:rPr lang="en-AU">
                <a:solidFill>
                  <a:schemeClr val="bg2"/>
                </a:solidFill>
                <a:latin typeface="CiscoSansTT Heavy" panose="020B0903020201020303" pitchFamily="34" charset="0"/>
                <a:cs typeface="CiscoSansTT Heavy" panose="020B0903020201020303" pitchFamily="34" charset="0"/>
              </a:rPr>
              <a:t> </a:t>
            </a:r>
            <a:endParaRPr lang="en-AU" dirty="0">
              <a:solidFill>
                <a:schemeClr val="bg2"/>
              </a:solidFill>
              <a:latin typeface="CiscoSansTT Heavy" panose="020B0903020201020303" pitchFamily="34" charset="0"/>
              <a:cs typeface="CiscoSansTT Heavy" panose="020B0903020201020303" pitchFamily="34" charset="0"/>
            </a:endParaRPr>
          </a:p>
        </p:txBody>
      </p:sp>
    </p:spTree>
    <p:extLst>
      <p:ext uri="{BB962C8B-B14F-4D97-AF65-F5344CB8AC3E}">
        <p14:creationId xmlns:p14="http://schemas.microsoft.com/office/powerpoint/2010/main" val="2862209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3800ED-7D16-4964-971E-C9D120254E49}"/>
              </a:ext>
            </a:extLst>
          </p:cNvPr>
          <p:cNvGrpSpPr/>
          <p:nvPr/>
        </p:nvGrpSpPr>
        <p:grpSpPr>
          <a:xfrm>
            <a:off x="0" y="1216613"/>
            <a:ext cx="12192000" cy="686615"/>
            <a:chOff x="0" y="937362"/>
            <a:chExt cx="9144000" cy="511198"/>
          </a:xfrm>
        </p:grpSpPr>
        <p:sp>
          <p:nvSpPr>
            <p:cNvPr id="8" name="Rectangle 7">
              <a:extLst>
                <a:ext uri="{FF2B5EF4-FFF2-40B4-BE49-F238E27FC236}">
                  <a16:creationId xmlns:a16="http://schemas.microsoft.com/office/drawing/2014/main" id="{34F595BC-B1F9-4952-A09A-B1082E7410C4}"/>
                </a:ext>
              </a:extLst>
            </p:cNvPr>
            <p:cNvSpPr/>
            <p:nvPr/>
          </p:nvSpPr>
          <p:spPr>
            <a:xfrm>
              <a:off x="0" y="937362"/>
              <a:ext cx="9144000" cy="51119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12668" rtl="0" eaLnBrk="1" fontAlgn="auto" latinLnBrk="0" hangingPunct="1">
                <a:lnSpc>
                  <a:spcPct val="90000"/>
                </a:lnSpc>
                <a:spcBef>
                  <a:spcPts val="0"/>
                </a:spcBef>
                <a:spcAft>
                  <a:spcPts val="0"/>
                </a:spcAft>
                <a:buClrTx/>
                <a:buSzTx/>
                <a:buFontTx/>
                <a:buNone/>
                <a:tabLst/>
                <a:defRPr sz="1800">
                  <a:solidFill>
                    <a:srgbClr val="000000"/>
                  </a:solidFill>
                </a:defRPr>
              </a:pPr>
              <a:r>
                <a:rPr kumimoji="0" lang="en-US" sz="3733" b="0" i="0" u="none" strike="noStrike" kern="0" cap="none" spc="0" normalizeH="0" baseline="0" noProof="0" dirty="0">
                  <a:ln>
                    <a:noFill/>
                  </a:ln>
                  <a:solidFill>
                    <a:srgbClr val="00BCEB"/>
                  </a:solidFill>
                  <a:effectLst/>
                  <a:uLnTx/>
                  <a:uFillTx/>
                  <a:latin typeface="CiscoSansTT ExtraLight"/>
                  <a:ea typeface="ＭＳ Ｐゴシック" charset="0"/>
                  <a:cs typeface="ＭＳ Ｐゴシック" charset="0"/>
                </a:rPr>
                <a:t> </a:t>
              </a:r>
            </a:p>
          </p:txBody>
        </p:sp>
        <p:grpSp>
          <p:nvGrpSpPr>
            <p:cNvPr id="9" name="Group 8">
              <a:extLst>
                <a:ext uri="{FF2B5EF4-FFF2-40B4-BE49-F238E27FC236}">
                  <a16:creationId xmlns:a16="http://schemas.microsoft.com/office/drawing/2014/main" id="{D759DEA8-5BCF-4B08-869F-8601CA6BFF0F}"/>
                </a:ext>
              </a:extLst>
            </p:cNvPr>
            <p:cNvGrpSpPr/>
            <p:nvPr/>
          </p:nvGrpSpPr>
          <p:grpSpPr>
            <a:xfrm>
              <a:off x="772389" y="1000937"/>
              <a:ext cx="7599222" cy="384048"/>
              <a:chOff x="773394" y="1217621"/>
              <a:chExt cx="7599222" cy="384048"/>
            </a:xfrm>
          </p:grpSpPr>
          <p:pic>
            <p:nvPicPr>
              <p:cNvPr id="10" name="Picture 9">
                <a:extLst>
                  <a:ext uri="{FF2B5EF4-FFF2-40B4-BE49-F238E27FC236}">
                    <a16:creationId xmlns:a16="http://schemas.microsoft.com/office/drawing/2014/main" id="{CC47A2A1-82E5-409A-8501-4CECDD970207}"/>
                  </a:ext>
                </a:extLst>
              </p:cNvPr>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773394" y="1217621"/>
                <a:ext cx="384048" cy="384048"/>
              </a:xfrm>
              <a:prstGeom prst="ellipse">
                <a:avLst/>
              </a:prstGeom>
              <a:ln w="12700">
                <a:noFill/>
              </a:ln>
            </p:spPr>
          </p:pic>
          <p:pic>
            <p:nvPicPr>
              <p:cNvPr id="11" name="Picture 2" descr="India Flag button round with metal frame">
                <a:extLst>
                  <a:ext uri="{FF2B5EF4-FFF2-40B4-BE49-F238E27FC236}">
                    <a16:creationId xmlns:a16="http://schemas.microsoft.com/office/drawing/2014/main" id="{3CAE0D62-C26F-48DA-88F0-4A7A978886E0}"/>
                  </a:ext>
                </a:extLst>
              </p:cNvPr>
              <p:cNvPicPr preferRelativeResize="0">
                <a:picLocks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35418"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2" name="Picture 4" descr="Japanese Flag">
                <a:extLst>
                  <a:ext uri="{FF2B5EF4-FFF2-40B4-BE49-F238E27FC236}">
                    <a16:creationId xmlns:a16="http://schemas.microsoft.com/office/drawing/2014/main" id="{BFF5A8F6-5156-4568-B712-703603916B4B}"/>
                  </a:ext>
                </a:extLst>
              </p:cNvPr>
              <p:cNvPicPr preferRelativeResize="0">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16430"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3" name="Picture 6" descr="China Flag button">
                <a:extLst>
                  <a:ext uri="{FF2B5EF4-FFF2-40B4-BE49-F238E27FC236}">
                    <a16:creationId xmlns:a16="http://schemas.microsoft.com/office/drawing/2014/main" id="{27E03589-09ED-456C-834C-F9B626B7C97F}"/>
                  </a:ext>
                </a:extLst>
              </p:cNvPr>
              <p:cNvPicPr preferRelativeResize="0">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54406"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4" name="Picture 8" descr="Indonesia button round">
                <a:extLst>
                  <a:ext uri="{FF2B5EF4-FFF2-40B4-BE49-F238E27FC236}">
                    <a16:creationId xmlns:a16="http://schemas.microsoft.com/office/drawing/2014/main" id="{0373EAD5-0953-45DE-A896-7C9EB1FC89AF}"/>
                  </a:ext>
                </a:extLst>
              </p:cNvPr>
              <p:cNvPicPr preferRelativeResize="0">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97442"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5" name="Picture 10" descr="Thailand Flag button round">
                <a:extLst>
                  <a:ext uri="{FF2B5EF4-FFF2-40B4-BE49-F238E27FC236}">
                    <a16:creationId xmlns:a16="http://schemas.microsoft.com/office/drawing/2014/main" id="{B5D100B5-CA84-48E4-802D-3240786E58FD}"/>
                  </a:ext>
                </a:extLst>
              </p:cNvPr>
              <p:cNvPicPr preferRelativeResize="0">
                <a:picLocks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178454"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6" name="Picture 12" descr="Union Flag - United Kingdom">
                <a:extLst>
                  <a:ext uri="{FF2B5EF4-FFF2-40B4-BE49-F238E27FC236}">
                    <a16:creationId xmlns:a16="http://schemas.microsoft.com/office/drawing/2014/main" id="{F21F50CD-0282-43DA-9230-96F118630B17}"/>
                  </a:ext>
                </a:extLst>
              </p:cNvPr>
              <p:cNvPicPr preferRelativeResize="0">
                <a:picLocks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659466"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7" name="Picture 14" descr="round German flag button">
                <a:extLst>
                  <a:ext uri="{FF2B5EF4-FFF2-40B4-BE49-F238E27FC236}">
                    <a16:creationId xmlns:a16="http://schemas.microsoft.com/office/drawing/2014/main" id="{9104B9DD-0EDA-4A2C-A29E-2825CCADE0AB}"/>
                  </a:ext>
                </a:extLst>
              </p:cNvPr>
              <p:cNvPicPr preferRelativeResize="0">
                <a:picLocks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4140478"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8" name="Picture 16" descr="round button French Flag">
                <a:extLst>
                  <a:ext uri="{FF2B5EF4-FFF2-40B4-BE49-F238E27FC236}">
                    <a16:creationId xmlns:a16="http://schemas.microsoft.com/office/drawing/2014/main" id="{E1AA6254-1A1E-40B7-9A63-37EDC15B6C9E}"/>
                  </a:ext>
                </a:extLst>
              </p:cNvPr>
              <p:cNvPicPr preferRelativeResize="0">
                <a:picLocks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621490"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19" name="Picture 18" descr="Italian flag button round">
                <a:extLst>
                  <a:ext uri="{FF2B5EF4-FFF2-40B4-BE49-F238E27FC236}">
                    <a16:creationId xmlns:a16="http://schemas.microsoft.com/office/drawing/2014/main" id="{24D38360-0415-4E95-95D7-B8F02FAD07DF}"/>
                  </a:ext>
                </a:extLst>
              </p:cNvPr>
              <p:cNvPicPr preferRelativeResize="0">
                <a:picLocks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102502" y="1217621"/>
                <a:ext cx="384048" cy="384048"/>
              </a:xfrm>
              <a:prstGeom prst="ellipse">
                <a:avLst/>
              </a:prstGeom>
              <a:noFill/>
              <a:ln>
                <a:noFill/>
              </a:ln>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4419724-3BE6-4BE1-9B4B-3ACDB244A86B}"/>
                  </a:ext>
                </a:extLst>
              </p:cNvPr>
              <p:cNvPicPr preferRelativeResize="0">
                <a:picLocks/>
              </p:cNvPicPr>
              <p:nvPr/>
            </p:nvPicPr>
            <p:blipFill rotWithShape="1">
              <a:blip r:embed="rId12" cstate="screen">
                <a:extLst>
                  <a:ext uri="{28A0092B-C50C-407E-A947-70E740481C1C}">
                    <a14:useLocalDpi xmlns:a14="http://schemas.microsoft.com/office/drawing/2010/main"/>
                  </a:ext>
                </a:extLst>
              </a:blip>
              <a:srcRect t="-1"/>
              <a:stretch/>
            </p:blipFill>
            <p:spPr>
              <a:xfrm>
                <a:off x="5583514" y="1217621"/>
                <a:ext cx="384048" cy="384048"/>
              </a:xfrm>
              <a:prstGeom prst="ellipse">
                <a:avLst/>
              </a:prstGeom>
              <a:ln>
                <a:noFill/>
              </a:ln>
            </p:spPr>
          </p:pic>
          <p:pic>
            <p:nvPicPr>
              <p:cNvPr id="21" name="Picture 22" descr="Mexican Flag round">
                <a:extLst>
                  <a:ext uri="{FF2B5EF4-FFF2-40B4-BE49-F238E27FC236}">
                    <a16:creationId xmlns:a16="http://schemas.microsoft.com/office/drawing/2014/main" id="{8B7166BE-2DB2-4B09-B923-61D0378237D1}"/>
                  </a:ext>
                </a:extLst>
              </p:cNvPr>
              <p:cNvPicPr preferRelativeResize="0">
                <a:picLocks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6064526"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2" name="Picture 24" descr="Canadian Maple Leaf button round">
                <a:extLst>
                  <a:ext uri="{FF2B5EF4-FFF2-40B4-BE49-F238E27FC236}">
                    <a16:creationId xmlns:a16="http://schemas.microsoft.com/office/drawing/2014/main" id="{DABFAC20-8500-495C-90E8-554CC2F4BEF8}"/>
                  </a:ext>
                </a:extLst>
              </p:cNvPr>
              <p:cNvPicPr preferRelativeResize="0">
                <a:picLocks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6545538"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3" name="Picture 28" descr="Image result for brazil flag">
                <a:extLst>
                  <a:ext uri="{FF2B5EF4-FFF2-40B4-BE49-F238E27FC236}">
                    <a16:creationId xmlns:a16="http://schemas.microsoft.com/office/drawing/2014/main" id="{60A2A3D6-7E86-43B4-BC40-6817C35A96DD}"/>
                  </a:ext>
                </a:extLst>
              </p:cNvPr>
              <p:cNvPicPr preferRelativeResize="0">
                <a:picLocks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7507562"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4" name="Picture 30" descr="Argentina Flag">
                <a:extLst>
                  <a:ext uri="{FF2B5EF4-FFF2-40B4-BE49-F238E27FC236}">
                    <a16:creationId xmlns:a16="http://schemas.microsoft.com/office/drawing/2014/main" id="{ED8A2A92-776D-43F9-A35E-EBC8E5C063E2}"/>
                  </a:ext>
                </a:extLst>
              </p:cNvPr>
              <p:cNvPicPr preferRelativeResize="0">
                <a:picLocks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7988568"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5" name="Picture 34" descr="http://media.gettyimages.com/vectors/united-states-flag-icon-vector-id955320026?s=170x170">
                <a:extLst>
                  <a:ext uri="{FF2B5EF4-FFF2-40B4-BE49-F238E27FC236}">
                    <a16:creationId xmlns:a16="http://schemas.microsoft.com/office/drawing/2014/main" id="{E50CD66B-5010-43F0-A1E6-783D97EB5582}"/>
                  </a:ext>
                </a:extLst>
              </p:cNvPr>
              <p:cNvPicPr preferRelativeResize="0">
                <a:picLocks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026550" y="1217621"/>
                <a:ext cx="384048" cy="384048"/>
              </a:xfrm>
              <a:prstGeom prst="ellipse">
                <a:avLst/>
              </a:prstGeom>
              <a:noFill/>
              <a:ln>
                <a:noFill/>
              </a:ln>
              <a:extLst>
                <a:ext uri="{909E8E84-426E-40DD-AFC4-6F175D3DCCD1}">
                  <a14:hiddenFill xmlns:a14="http://schemas.microsoft.com/office/drawing/2010/main">
                    <a:solidFill>
                      <a:srgbClr val="FFFFFF"/>
                    </a:solidFill>
                  </a14:hiddenFill>
                </a:ext>
              </a:extLst>
            </p:spPr>
          </p:pic>
        </p:grpSp>
      </p:grpSp>
      <p:pic>
        <p:nvPicPr>
          <p:cNvPr id="125" name="Picture 124">
            <a:hlinkClick r:id="rId18"/>
            <a:extLst>
              <a:ext uri="{FF2B5EF4-FFF2-40B4-BE49-F238E27FC236}">
                <a16:creationId xmlns:a16="http://schemas.microsoft.com/office/drawing/2014/main" id="{E4F6B720-53BD-45AB-9F95-C5679834611A}"/>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6581554" y="3395832"/>
            <a:ext cx="4567470" cy="2657164"/>
          </a:xfrm>
          <a:prstGeom prst="rect">
            <a:avLst/>
          </a:prstGeom>
        </p:spPr>
      </p:pic>
      <p:sp>
        <p:nvSpPr>
          <p:cNvPr id="126" name="TextBox 125">
            <a:extLst>
              <a:ext uri="{FF2B5EF4-FFF2-40B4-BE49-F238E27FC236}">
                <a16:creationId xmlns:a16="http://schemas.microsoft.com/office/drawing/2014/main" id="{D8AF9436-385B-4E9E-8211-9C841262C1C0}"/>
              </a:ext>
            </a:extLst>
          </p:cNvPr>
          <p:cNvSpPr txBox="1"/>
          <p:nvPr/>
        </p:nvSpPr>
        <p:spPr>
          <a:xfrm>
            <a:off x="1118785" y="2247641"/>
            <a:ext cx="3751824" cy="579119"/>
          </a:xfrm>
          <a:prstGeom prst="roundRect">
            <a:avLst>
              <a:gd name="adj" fmla="val 50000"/>
            </a:avLst>
          </a:prstGeom>
          <a:solidFill>
            <a:schemeClr val="accent2"/>
          </a:solidFill>
          <a:effectLst>
            <a:outerShdw blurRad="50800" dist="38100" dir="8100000" algn="tr" rotWithShape="0">
              <a:prstClr val="black">
                <a:alpha val="40000"/>
              </a:prstClr>
            </a:outerShdw>
          </a:effectLst>
        </p:spPr>
        <p:txBody>
          <a:bodyPr wrap="none" rtlCol="0" anchor="ctr">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iscoSansTT Heavy" panose="020B0903020201020303" pitchFamily="34" charset="0"/>
                <a:ea typeface="ＭＳ Ｐゴシック" charset="0"/>
                <a:cs typeface="CiscoSansTT Heavy" panose="020B0903020201020303" pitchFamily="34" charset="0"/>
              </a:rPr>
              <a:t>Microsite</a:t>
            </a:r>
            <a:r>
              <a:rPr kumimoji="0" lang="en-US" sz="2000" b="1" i="0" u="none" strike="noStrike" kern="1200" cap="none" spc="0" normalizeH="0" baseline="0" noProof="0" dirty="0">
                <a:ln>
                  <a:noFill/>
                </a:ln>
                <a:solidFill>
                  <a:srgbClr val="FFFFFF"/>
                </a:solidFill>
                <a:effectLst/>
                <a:uLnTx/>
                <a:uFillTx/>
                <a:latin typeface="CiscoSansTT Heavy" panose="020B0903020201020303" pitchFamily="34" charset="0"/>
                <a:ea typeface="ＭＳ Ｐゴシック" charset="0"/>
                <a:cs typeface="CiscoSansTT Heavy" panose="020B0903020201020303" pitchFamily="34" charset="0"/>
              </a:rPr>
              <a:t> </a:t>
            </a:r>
          </a:p>
        </p:txBody>
      </p:sp>
      <p:sp>
        <p:nvSpPr>
          <p:cNvPr id="127" name="TextBox 126">
            <a:extLst>
              <a:ext uri="{FF2B5EF4-FFF2-40B4-BE49-F238E27FC236}">
                <a16:creationId xmlns:a16="http://schemas.microsoft.com/office/drawing/2014/main" id="{67FDD565-1785-4636-A9C2-3B993E458FE9}"/>
              </a:ext>
            </a:extLst>
          </p:cNvPr>
          <p:cNvSpPr txBox="1"/>
          <p:nvPr/>
        </p:nvSpPr>
        <p:spPr>
          <a:xfrm>
            <a:off x="6757265" y="2252000"/>
            <a:ext cx="4406921" cy="650687"/>
          </a:xfrm>
          <a:prstGeom prst="roundRect">
            <a:avLst>
              <a:gd name="adj" fmla="val 50000"/>
            </a:avLst>
          </a:prstGeom>
          <a:solidFill>
            <a:schemeClr val="accent1"/>
          </a:solidFill>
          <a:effectLst>
            <a:outerShdw blurRad="50800" dist="38100" dir="8100000" algn="tr" rotWithShape="0">
              <a:prstClr val="black">
                <a:alpha val="40000"/>
              </a:prstClr>
            </a:outerShdw>
          </a:effectLst>
        </p:spPr>
        <p:txBody>
          <a:bodyPr wrap="none" rtlCol="0" anchor="ctr">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Heavy" panose="020B0903020201020303" pitchFamily="34" charset="0"/>
                <a:ea typeface="ＭＳ Ｐゴシック" charset="0"/>
                <a:cs typeface="CiscoSansTT Heavy" panose="020B0903020201020303" pitchFamily="34" charset="0"/>
              </a:rPr>
              <a:t>NetAcad Impact Infographics</a:t>
            </a:r>
          </a:p>
        </p:txBody>
      </p:sp>
      <p:pic>
        <p:nvPicPr>
          <p:cNvPr id="129" name="Picture 128" descr="A screenshot of a cell phone&#10;&#10;Description automatically generated">
            <a:hlinkClick r:id="rId18"/>
            <a:extLst>
              <a:ext uri="{FF2B5EF4-FFF2-40B4-BE49-F238E27FC236}">
                <a16:creationId xmlns:a16="http://schemas.microsoft.com/office/drawing/2014/main" id="{D17C1D56-61E3-40CE-980D-6092E928BF1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207137" y="3258844"/>
            <a:ext cx="3649095" cy="2645595"/>
          </a:xfrm>
          <a:prstGeom prst="rect">
            <a:avLst/>
          </a:prstGeom>
          <a:noFill/>
        </p:spPr>
      </p:pic>
      <p:sp>
        <p:nvSpPr>
          <p:cNvPr id="4" name="TextBox 3">
            <a:extLst>
              <a:ext uri="{FF2B5EF4-FFF2-40B4-BE49-F238E27FC236}">
                <a16:creationId xmlns:a16="http://schemas.microsoft.com/office/drawing/2014/main" id="{A4D92E85-7BD5-4A3C-A8EE-60AA5503F74A}"/>
              </a:ext>
            </a:extLst>
          </p:cNvPr>
          <p:cNvSpPr txBox="1"/>
          <p:nvPr/>
        </p:nvSpPr>
        <p:spPr>
          <a:xfrm>
            <a:off x="723015" y="191387"/>
            <a:ext cx="10617009" cy="769441"/>
          </a:xfrm>
          <a:prstGeom prst="rect">
            <a:avLst/>
          </a:prstGeom>
          <a:noFill/>
        </p:spPr>
        <p:txBody>
          <a:bodyPr wrap="none" rtlCol="0">
            <a:spAutoFit/>
          </a:bodyPr>
          <a:lstStyle/>
          <a:p>
            <a:r>
              <a:rPr lang="en-AU" sz="4400" dirty="0">
                <a:latin typeface="+mn-lt"/>
              </a:rPr>
              <a:t>Celebrating our Impact Around the World</a:t>
            </a:r>
          </a:p>
        </p:txBody>
      </p:sp>
      <p:sp>
        <p:nvSpPr>
          <p:cNvPr id="5" name="Rectangle 4">
            <a:extLst>
              <a:ext uri="{FF2B5EF4-FFF2-40B4-BE49-F238E27FC236}">
                <a16:creationId xmlns:a16="http://schemas.microsoft.com/office/drawing/2014/main" id="{4A1E7079-3048-438E-9485-9CF91C66D8A4}"/>
              </a:ext>
            </a:extLst>
          </p:cNvPr>
          <p:cNvSpPr/>
          <p:nvPr/>
        </p:nvSpPr>
        <p:spPr>
          <a:xfrm>
            <a:off x="7715693" y="6581001"/>
            <a:ext cx="9423990" cy="276999"/>
          </a:xfrm>
          <a:prstGeom prst="rect">
            <a:avLst/>
          </a:prstGeom>
        </p:spPr>
        <p:txBody>
          <a:bodyPr wrap="square">
            <a:spAutoFit/>
          </a:bodyPr>
          <a:lstStyle/>
          <a:p>
            <a:r>
              <a:rPr lang="en-AU" sz="1200" dirty="0">
                <a:latin typeface="-apple-system"/>
                <a:hlinkClick r:id="rId18"/>
              </a:rPr>
              <a:t>https://www.netacad.com/about-networking-academy/global-impact</a:t>
            </a:r>
            <a:endParaRPr lang="en-AU" sz="1200" dirty="0"/>
          </a:p>
        </p:txBody>
      </p:sp>
      <p:sp>
        <p:nvSpPr>
          <p:cNvPr id="6" name="TextBox 5">
            <a:extLst>
              <a:ext uri="{FF2B5EF4-FFF2-40B4-BE49-F238E27FC236}">
                <a16:creationId xmlns:a16="http://schemas.microsoft.com/office/drawing/2014/main" id="{7234E907-6113-4953-9495-29F5D0B723FA}"/>
              </a:ext>
            </a:extLst>
          </p:cNvPr>
          <p:cNvSpPr txBox="1"/>
          <p:nvPr/>
        </p:nvSpPr>
        <p:spPr>
          <a:xfrm>
            <a:off x="7272670" y="6550223"/>
            <a:ext cx="514885" cy="307777"/>
          </a:xfrm>
          <a:prstGeom prst="rect">
            <a:avLst/>
          </a:prstGeom>
          <a:noFill/>
        </p:spPr>
        <p:txBody>
          <a:bodyPr wrap="none" rtlCol="0">
            <a:spAutoFit/>
          </a:bodyPr>
          <a:lstStyle/>
          <a:p>
            <a:r>
              <a:rPr lang="en-AU" sz="1400" dirty="0">
                <a:latin typeface="+mn-lt"/>
              </a:rPr>
              <a:t>Visit</a:t>
            </a:r>
          </a:p>
        </p:txBody>
      </p:sp>
      <p:sp>
        <p:nvSpPr>
          <p:cNvPr id="31" name="TextBox 30">
            <a:extLst>
              <a:ext uri="{FF2B5EF4-FFF2-40B4-BE49-F238E27FC236}">
                <a16:creationId xmlns:a16="http://schemas.microsoft.com/office/drawing/2014/main" id="{6891B6DD-6D15-4594-8588-930E708FD03B}"/>
              </a:ext>
            </a:extLst>
          </p:cNvPr>
          <p:cNvSpPr txBox="1"/>
          <p:nvPr/>
        </p:nvSpPr>
        <p:spPr>
          <a:xfrm>
            <a:off x="6787773" y="2910162"/>
            <a:ext cx="36746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BCEB"/>
                </a:solidFill>
                <a:effectLst/>
                <a:uLnTx/>
                <a:uFillTx/>
                <a:latin typeface="CiscoSansTT Heavy" panose="020B0903020201020303" pitchFamily="34" charset="0"/>
                <a:ea typeface="+mn-ea"/>
                <a:cs typeface="CiscoSansTT Heavy" panose="020B0903020201020303" pitchFamily="34" charset="0"/>
              </a:rPr>
              <a:t>70 selected regions &amp; countries</a:t>
            </a:r>
          </a:p>
        </p:txBody>
      </p:sp>
      <p:sp>
        <p:nvSpPr>
          <p:cNvPr id="26" name="TextBox 25">
            <a:extLst>
              <a:ext uri="{FF2B5EF4-FFF2-40B4-BE49-F238E27FC236}">
                <a16:creationId xmlns:a16="http://schemas.microsoft.com/office/drawing/2014/main" id="{E9FF3181-85D6-4233-A616-5AACF93A8E5C}"/>
              </a:ext>
            </a:extLst>
          </p:cNvPr>
          <p:cNvSpPr txBox="1"/>
          <p:nvPr/>
        </p:nvSpPr>
        <p:spPr>
          <a:xfrm>
            <a:off x="1127051" y="2902689"/>
            <a:ext cx="3945311" cy="307777"/>
          </a:xfrm>
          <a:prstGeom prst="rect">
            <a:avLst/>
          </a:prstGeom>
          <a:noFill/>
        </p:spPr>
        <p:txBody>
          <a:bodyPr wrap="none" rtlCol="0">
            <a:spAutoFit/>
          </a:bodyPr>
          <a:lstStyle/>
          <a:p>
            <a:r>
              <a:rPr lang="en-AU" sz="1400" dirty="0">
                <a:solidFill>
                  <a:schemeClr val="tx2"/>
                </a:solidFill>
                <a:latin typeface="CiscoSansTT Heavy" panose="020B0903020201020303" pitchFamily="34" charset="0"/>
                <a:cs typeface="CiscoSansTT Heavy" panose="020B0903020201020303" pitchFamily="34" charset="0"/>
              </a:rPr>
              <a:t>Dedicated landing page with social shares</a:t>
            </a:r>
          </a:p>
        </p:txBody>
      </p:sp>
    </p:spTree>
    <p:extLst>
      <p:ext uri="{BB962C8B-B14F-4D97-AF65-F5344CB8AC3E}">
        <p14:creationId xmlns:p14="http://schemas.microsoft.com/office/powerpoint/2010/main" val="1310703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DD9B1856-BB4F-4498-A905-9A10D5A41715}"/>
              </a:ext>
            </a:extLst>
          </p:cNvPr>
          <p:cNvGraphicFramePr>
            <a:graphicFrameLocks noChangeAspect="1"/>
          </p:cNvGraphicFramePr>
          <p:nvPr>
            <p:custDataLst>
              <p:tags r:id="rId2"/>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spid="_x0000_s8201" name="think-cell Slide" r:id="rId5" imgW="351" imgH="351" progId="TCLayout.ActiveDocument.1">
                  <p:embed/>
                </p:oleObj>
              </mc:Choice>
              <mc:Fallback>
                <p:oleObj name="think-cell Slide" r:id="rId5" imgW="351" imgH="351" progId="TCLayout.ActiveDocument.1">
                  <p:embed/>
                  <p:pic>
                    <p:nvPicPr>
                      <p:cNvPr id="12" name="Object 11" hidden="1">
                        <a:extLst>
                          <a:ext uri="{FF2B5EF4-FFF2-40B4-BE49-F238E27FC236}">
                            <a16:creationId xmlns:a16="http://schemas.microsoft.com/office/drawing/2014/main" id="{DD9B1856-BB4F-4498-A905-9A10D5A41715}"/>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13" name="Rectangle 12" hidden="1">
            <a:extLst>
              <a:ext uri="{FF2B5EF4-FFF2-40B4-BE49-F238E27FC236}">
                <a16:creationId xmlns:a16="http://schemas.microsoft.com/office/drawing/2014/main" id="{7F05C096-6570-4F0D-A3EB-AB723035409C}"/>
              </a:ext>
            </a:extLst>
          </p:cNvPr>
          <p:cNvSpPr/>
          <p:nvPr>
            <p:custDataLst>
              <p:tags r:id="rId3"/>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5067" b="0" i="0" u="none" strike="noStrike" kern="1200" cap="none" spc="0" normalizeH="0" baseline="0" noProof="0" dirty="0">
              <a:ln>
                <a:noFill/>
              </a:ln>
              <a:solidFill>
                <a:srgbClr val="0D274D"/>
              </a:solidFill>
              <a:effectLst/>
              <a:uLnTx/>
              <a:uFillTx/>
              <a:latin typeface="CiscoSansTT ExtraLight" panose="020B0303020201020303"/>
              <a:ea typeface="+mn-ea"/>
              <a:cs typeface="+mn-cs"/>
              <a:sym typeface="CiscoSansTT ExtraLight" panose="020B0303020201020303"/>
            </a:endParaRPr>
          </a:p>
        </p:txBody>
      </p:sp>
      <p:sp>
        <p:nvSpPr>
          <p:cNvPr id="7" name="Title 6">
            <a:extLst>
              <a:ext uri="{FF2B5EF4-FFF2-40B4-BE49-F238E27FC236}">
                <a16:creationId xmlns:a16="http://schemas.microsoft.com/office/drawing/2014/main" id="{6F7AE1B6-CC90-454C-80AC-48458A8EA5C5}"/>
              </a:ext>
            </a:extLst>
          </p:cNvPr>
          <p:cNvSpPr>
            <a:spLocks noGrp="1"/>
          </p:cNvSpPr>
          <p:nvPr>
            <p:ph type="ctrTitle"/>
          </p:nvPr>
        </p:nvSpPr>
        <p:spPr>
          <a:xfrm>
            <a:off x="2345032" y="101198"/>
            <a:ext cx="7470617" cy="827117"/>
          </a:xfrm>
        </p:spPr>
        <p:txBody>
          <a:bodyPr>
            <a:noAutofit/>
          </a:bodyPr>
          <a:lstStyle/>
          <a:p>
            <a:pPr algn="ctr"/>
            <a:r>
              <a:rPr lang="en-US" sz="4400" dirty="0">
                <a:latin typeface="CiscoSansTT Light" panose="020B0503020201020303" pitchFamily="34" charset="0"/>
                <a:cs typeface="CiscoSansTT Light" panose="020B0503020201020303" pitchFamily="34" charset="0"/>
              </a:rPr>
              <a:t>CSR Impact Report</a:t>
            </a:r>
          </a:p>
        </p:txBody>
      </p:sp>
      <p:sp>
        <p:nvSpPr>
          <p:cNvPr id="27" name="Rectangle: Rounded Corners 26">
            <a:extLst>
              <a:ext uri="{FF2B5EF4-FFF2-40B4-BE49-F238E27FC236}">
                <a16:creationId xmlns:a16="http://schemas.microsoft.com/office/drawing/2014/main" id="{42442601-0828-42AD-A3C5-91155FDE00C2}"/>
              </a:ext>
            </a:extLst>
          </p:cNvPr>
          <p:cNvSpPr/>
          <p:nvPr/>
        </p:nvSpPr>
        <p:spPr>
          <a:xfrm>
            <a:off x="8897099" y="1730045"/>
            <a:ext cx="2219735" cy="1238795"/>
          </a:xfrm>
          <a:prstGeom prst="roundRect">
            <a:avLst/>
          </a:prstGeom>
          <a:solidFill>
            <a:schemeClr val="tx1"/>
          </a:solidFill>
          <a:ln w="19050">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8" name="TextBox 27">
            <a:extLst>
              <a:ext uri="{FF2B5EF4-FFF2-40B4-BE49-F238E27FC236}">
                <a16:creationId xmlns:a16="http://schemas.microsoft.com/office/drawing/2014/main" id="{3625A996-AF9E-40CA-B6AE-13B6AA3C1006}"/>
              </a:ext>
            </a:extLst>
          </p:cNvPr>
          <p:cNvSpPr txBox="1"/>
          <p:nvPr/>
        </p:nvSpPr>
        <p:spPr>
          <a:xfrm>
            <a:off x="9873150" y="1932954"/>
            <a:ext cx="1221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274D"/>
                </a:solidFill>
                <a:effectLst/>
                <a:uLnTx/>
                <a:uFillTx/>
                <a:latin typeface="CiscoSansTT ExtraLight"/>
                <a:ea typeface="+mn-ea"/>
                <a:cs typeface="+mn-cs"/>
              </a:rPr>
              <a:t>$5 million</a:t>
            </a:r>
          </a:p>
        </p:txBody>
      </p:sp>
      <p:sp>
        <p:nvSpPr>
          <p:cNvPr id="29" name="TextBox 28">
            <a:extLst>
              <a:ext uri="{FF2B5EF4-FFF2-40B4-BE49-F238E27FC236}">
                <a16:creationId xmlns:a16="http://schemas.microsoft.com/office/drawing/2014/main" id="{07467267-EC49-40F0-9CA9-5D7875582439}"/>
              </a:ext>
            </a:extLst>
          </p:cNvPr>
          <p:cNvSpPr txBox="1"/>
          <p:nvPr/>
        </p:nvSpPr>
        <p:spPr>
          <a:xfrm>
            <a:off x="8986181" y="1961904"/>
            <a:ext cx="101388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D274D"/>
                </a:solidFill>
                <a:effectLst/>
                <a:uLnTx/>
                <a:uFillTx/>
                <a:latin typeface="CiscoSansTT ExtraLight"/>
                <a:ea typeface="+mn-ea"/>
                <a:cs typeface="+mn-cs"/>
              </a:rPr>
              <a:t>pledged to organizations focused on social justice</a:t>
            </a:r>
          </a:p>
        </p:txBody>
      </p:sp>
      <p:pic>
        <p:nvPicPr>
          <p:cNvPr id="30" name="Picture 29">
            <a:extLst>
              <a:ext uri="{FF2B5EF4-FFF2-40B4-BE49-F238E27FC236}">
                <a16:creationId xmlns:a16="http://schemas.microsoft.com/office/drawing/2014/main" id="{C4E49BA0-F855-41BE-AD11-6DF7B4F28E3A}"/>
              </a:ext>
            </a:extLst>
          </p:cNvPr>
          <p:cNvPicPr>
            <a:picLocks noChangeAspect="1"/>
          </p:cNvPicPr>
          <p:nvPr/>
        </p:nvPicPr>
        <p:blipFill>
          <a:blip r:embed="rId7"/>
          <a:stretch>
            <a:fillRect/>
          </a:stretch>
        </p:blipFill>
        <p:spPr>
          <a:xfrm>
            <a:off x="9939606" y="2343221"/>
            <a:ext cx="1047750" cy="619125"/>
          </a:xfrm>
          <a:prstGeom prst="rect">
            <a:avLst/>
          </a:prstGeom>
        </p:spPr>
      </p:pic>
      <p:grpSp>
        <p:nvGrpSpPr>
          <p:cNvPr id="9" name="Group 8">
            <a:extLst>
              <a:ext uri="{FF2B5EF4-FFF2-40B4-BE49-F238E27FC236}">
                <a16:creationId xmlns:a16="http://schemas.microsoft.com/office/drawing/2014/main" id="{74746DBD-EBBB-4780-B1E2-575ACB772D80}"/>
              </a:ext>
            </a:extLst>
          </p:cNvPr>
          <p:cNvGrpSpPr/>
          <p:nvPr/>
        </p:nvGrpSpPr>
        <p:grpSpPr>
          <a:xfrm>
            <a:off x="576202" y="2839533"/>
            <a:ext cx="2441398" cy="507831"/>
            <a:chOff x="2728808" y="2489539"/>
            <a:chExt cx="2441398" cy="507831"/>
          </a:xfrm>
        </p:grpSpPr>
        <p:sp>
          <p:nvSpPr>
            <p:cNvPr id="33" name="Rectangle: Rounded Corners 32">
              <a:extLst>
                <a:ext uri="{FF2B5EF4-FFF2-40B4-BE49-F238E27FC236}">
                  <a16:creationId xmlns:a16="http://schemas.microsoft.com/office/drawing/2014/main" id="{C4491EA5-10E3-4907-A492-EDA3FFF4621A}"/>
                </a:ext>
              </a:extLst>
            </p:cNvPr>
            <p:cNvSpPr/>
            <p:nvPr/>
          </p:nvSpPr>
          <p:spPr>
            <a:xfrm>
              <a:off x="2728808" y="2500246"/>
              <a:ext cx="2441398" cy="476714"/>
            </a:xfrm>
            <a:prstGeom prst="roundRect">
              <a:avLst/>
            </a:prstGeom>
            <a:solidFill>
              <a:srgbClr val="E2231A"/>
            </a:solidFill>
            <a:ln w="19050">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34" name="TextBox 33">
              <a:extLst>
                <a:ext uri="{FF2B5EF4-FFF2-40B4-BE49-F238E27FC236}">
                  <a16:creationId xmlns:a16="http://schemas.microsoft.com/office/drawing/2014/main" id="{1B549929-33EF-42CB-8485-557EDCD881E1}"/>
                </a:ext>
              </a:extLst>
            </p:cNvPr>
            <p:cNvSpPr txBox="1"/>
            <p:nvPr/>
          </p:nvSpPr>
          <p:spPr>
            <a:xfrm>
              <a:off x="2958176" y="2523917"/>
              <a:ext cx="12438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iscoSansTT ExtraLight"/>
                  <a:ea typeface="+mn-ea"/>
                  <a:cs typeface="+mn-cs"/>
                </a:rPr>
                <a:t>No. 1</a:t>
              </a:r>
            </a:p>
          </p:txBody>
        </p:sp>
        <p:sp>
          <p:nvSpPr>
            <p:cNvPr id="35" name="TextBox 34">
              <a:extLst>
                <a:ext uri="{FF2B5EF4-FFF2-40B4-BE49-F238E27FC236}">
                  <a16:creationId xmlns:a16="http://schemas.microsoft.com/office/drawing/2014/main" id="{37F5E31A-4885-479E-AFEE-116ABABB7C4B}"/>
                </a:ext>
              </a:extLst>
            </p:cNvPr>
            <p:cNvSpPr txBox="1"/>
            <p:nvPr/>
          </p:nvSpPr>
          <p:spPr>
            <a:xfrm>
              <a:off x="3876603" y="2489539"/>
              <a:ext cx="122343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iscoSansTT ExtraLight"/>
                  <a:ea typeface="+mn-ea"/>
                  <a:cs typeface="+mn-cs"/>
                </a:rPr>
                <a:t>Gartner Supply Chain Top 25 for 2020 report</a:t>
              </a:r>
            </a:p>
          </p:txBody>
        </p:sp>
      </p:grpSp>
      <p:grpSp>
        <p:nvGrpSpPr>
          <p:cNvPr id="8" name="Group 7">
            <a:extLst>
              <a:ext uri="{FF2B5EF4-FFF2-40B4-BE49-F238E27FC236}">
                <a16:creationId xmlns:a16="http://schemas.microsoft.com/office/drawing/2014/main" id="{1697778C-FD41-400D-8F75-B58B05FD5F56}"/>
              </a:ext>
            </a:extLst>
          </p:cNvPr>
          <p:cNvGrpSpPr/>
          <p:nvPr/>
        </p:nvGrpSpPr>
        <p:grpSpPr>
          <a:xfrm>
            <a:off x="8118535" y="4739756"/>
            <a:ext cx="1696833" cy="1068809"/>
            <a:chOff x="10460678" y="5160798"/>
            <a:chExt cx="1696833" cy="1068809"/>
          </a:xfrm>
        </p:grpSpPr>
        <p:sp>
          <p:nvSpPr>
            <p:cNvPr id="39" name="Rectangle: Rounded Corners 38">
              <a:extLst>
                <a:ext uri="{FF2B5EF4-FFF2-40B4-BE49-F238E27FC236}">
                  <a16:creationId xmlns:a16="http://schemas.microsoft.com/office/drawing/2014/main" id="{03BC854C-28F6-4F55-9982-F0D461B221DB}"/>
                </a:ext>
              </a:extLst>
            </p:cNvPr>
            <p:cNvSpPr/>
            <p:nvPr/>
          </p:nvSpPr>
          <p:spPr>
            <a:xfrm>
              <a:off x="10460678" y="5235993"/>
              <a:ext cx="1639977" cy="993614"/>
            </a:xfrm>
            <a:prstGeom prst="roundRect">
              <a:avLst/>
            </a:prstGeom>
            <a:solidFill>
              <a:srgbClr val="E2231A"/>
            </a:solidFill>
            <a:ln w="19050">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40" name="TextBox 39">
              <a:extLst>
                <a:ext uri="{FF2B5EF4-FFF2-40B4-BE49-F238E27FC236}">
                  <a16:creationId xmlns:a16="http://schemas.microsoft.com/office/drawing/2014/main" id="{879E87A6-F71D-42EA-9F21-C9DC35F45DEB}"/>
                </a:ext>
              </a:extLst>
            </p:cNvPr>
            <p:cNvSpPr txBox="1"/>
            <p:nvPr/>
          </p:nvSpPr>
          <p:spPr>
            <a:xfrm>
              <a:off x="10541604" y="5223477"/>
              <a:ext cx="12438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iscoSansTT ExtraLight"/>
                  <a:ea typeface="+mn-ea"/>
                  <a:cs typeface="+mn-cs"/>
                </a:rPr>
                <a:t>No.1</a:t>
              </a:r>
            </a:p>
          </p:txBody>
        </p:sp>
        <p:sp>
          <p:nvSpPr>
            <p:cNvPr id="41" name="TextBox 40">
              <a:extLst>
                <a:ext uri="{FF2B5EF4-FFF2-40B4-BE49-F238E27FC236}">
                  <a16:creationId xmlns:a16="http://schemas.microsoft.com/office/drawing/2014/main" id="{668C6051-B6DB-4A6C-B99D-E473FA7E2F96}"/>
                </a:ext>
              </a:extLst>
            </p:cNvPr>
            <p:cNvSpPr txBox="1"/>
            <p:nvPr/>
          </p:nvSpPr>
          <p:spPr>
            <a:xfrm>
              <a:off x="10502491" y="5635017"/>
              <a:ext cx="165502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iscoSansTT ExtraLight"/>
                  <a:ea typeface="+mn-ea"/>
                  <a:cs typeface="+mn-cs"/>
                </a:rPr>
                <a:t>World’s Best Workplace 2019 and 2020, according to Great Place to Work® </a:t>
              </a:r>
            </a:p>
          </p:txBody>
        </p:sp>
        <p:grpSp>
          <p:nvGrpSpPr>
            <p:cNvPr id="43" name="Group 42">
              <a:extLst>
                <a:ext uri="{FF2B5EF4-FFF2-40B4-BE49-F238E27FC236}">
                  <a16:creationId xmlns:a16="http://schemas.microsoft.com/office/drawing/2014/main" id="{E8CA4644-1DCE-4F3D-83A8-D1644BCADA9A}"/>
                </a:ext>
              </a:extLst>
            </p:cNvPr>
            <p:cNvGrpSpPr/>
            <p:nvPr/>
          </p:nvGrpSpPr>
          <p:grpSpPr>
            <a:xfrm>
              <a:off x="11403004" y="5160798"/>
              <a:ext cx="568414" cy="523159"/>
              <a:chOff x="966788" y="47625"/>
              <a:chExt cx="844550" cy="722313"/>
            </a:xfrm>
          </p:grpSpPr>
          <p:sp>
            <p:nvSpPr>
              <p:cNvPr id="44" name="Freeform 349">
                <a:extLst>
                  <a:ext uri="{FF2B5EF4-FFF2-40B4-BE49-F238E27FC236}">
                    <a16:creationId xmlns:a16="http://schemas.microsoft.com/office/drawing/2014/main" id="{1F84926F-E57C-4A25-8ADC-5B29B962007F}"/>
                  </a:ext>
                </a:extLst>
              </p:cNvPr>
              <p:cNvSpPr>
                <a:spLocks/>
              </p:cNvSpPr>
              <p:nvPr/>
            </p:nvSpPr>
            <p:spPr bwMode="auto">
              <a:xfrm>
                <a:off x="966788" y="47625"/>
                <a:ext cx="431800" cy="722313"/>
              </a:xfrm>
              <a:custGeom>
                <a:avLst/>
                <a:gdLst>
                  <a:gd name="T0" fmla="*/ 667 w 667"/>
                  <a:gd name="T1" fmla="*/ 109 h 1110"/>
                  <a:gd name="T2" fmla="*/ 659 w 667"/>
                  <a:gd name="T3" fmla="*/ 102 h 1110"/>
                  <a:gd name="T4" fmla="*/ 641 w 667"/>
                  <a:gd name="T5" fmla="*/ 86 h 1110"/>
                  <a:gd name="T6" fmla="*/ 632 w 667"/>
                  <a:gd name="T7" fmla="*/ 79 h 1110"/>
                  <a:gd name="T8" fmla="*/ 622 w 667"/>
                  <a:gd name="T9" fmla="*/ 72 h 1110"/>
                  <a:gd name="T10" fmla="*/ 613 w 667"/>
                  <a:gd name="T11" fmla="*/ 66 h 1110"/>
                  <a:gd name="T12" fmla="*/ 593 w 667"/>
                  <a:gd name="T13" fmla="*/ 53 h 1110"/>
                  <a:gd name="T14" fmla="*/ 583 w 667"/>
                  <a:gd name="T15" fmla="*/ 48 h 1110"/>
                  <a:gd name="T16" fmla="*/ 572 w 667"/>
                  <a:gd name="T17" fmla="*/ 42 h 1110"/>
                  <a:gd name="T18" fmla="*/ 563 w 667"/>
                  <a:gd name="T19" fmla="*/ 37 h 1110"/>
                  <a:gd name="T20" fmla="*/ 541 w 667"/>
                  <a:gd name="T21" fmla="*/ 28 h 1110"/>
                  <a:gd name="T22" fmla="*/ 530 w 667"/>
                  <a:gd name="T23" fmla="*/ 24 h 1110"/>
                  <a:gd name="T24" fmla="*/ 518 w 667"/>
                  <a:gd name="T25" fmla="*/ 19 h 1110"/>
                  <a:gd name="T26" fmla="*/ 508 w 667"/>
                  <a:gd name="T27" fmla="*/ 16 h 1110"/>
                  <a:gd name="T28" fmla="*/ 484 w 667"/>
                  <a:gd name="T29" fmla="*/ 10 h 1110"/>
                  <a:gd name="T30" fmla="*/ 473 w 667"/>
                  <a:gd name="T31" fmla="*/ 7 h 1110"/>
                  <a:gd name="T32" fmla="*/ 460 w 667"/>
                  <a:gd name="T33" fmla="*/ 5 h 1110"/>
                  <a:gd name="T34" fmla="*/ 449 w 667"/>
                  <a:gd name="T35" fmla="*/ 4 h 1110"/>
                  <a:gd name="T36" fmla="*/ 423 w 667"/>
                  <a:gd name="T37" fmla="*/ 1 h 1110"/>
                  <a:gd name="T38" fmla="*/ 411 w 667"/>
                  <a:gd name="T39" fmla="*/ 0 h 1110"/>
                  <a:gd name="T40" fmla="*/ 397 w 667"/>
                  <a:gd name="T41" fmla="*/ 0 h 1110"/>
                  <a:gd name="T42" fmla="*/ 385 w 667"/>
                  <a:gd name="T43" fmla="*/ 0 h 1110"/>
                  <a:gd name="T44" fmla="*/ 370 w 667"/>
                  <a:gd name="T45" fmla="*/ 1 h 1110"/>
                  <a:gd name="T46" fmla="*/ 358 w 667"/>
                  <a:gd name="T47" fmla="*/ 2 h 1110"/>
                  <a:gd name="T48" fmla="*/ 345 w 667"/>
                  <a:gd name="T49" fmla="*/ 3 h 1110"/>
                  <a:gd name="T50" fmla="*/ 330 w 667"/>
                  <a:gd name="T51" fmla="*/ 5 h 1110"/>
                  <a:gd name="T52" fmla="*/ 317 w 667"/>
                  <a:gd name="T53" fmla="*/ 8 h 1110"/>
                  <a:gd name="T54" fmla="*/ 301 w 667"/>
                  <a:gd name="T55" fmla="*/ 11 h 1110"/>
                  <a:gd name="T56" fmla="*/ 71 w 667"/>
                  <a:gd name="T57" fmla="*/ 544 h 1110"/>
                  <a:gd name="T58" fmla="*/ 89 w 667"/>
                  <a:gd name="T59" fmla="*/ 593 h 1110"/>
                  <a:gd name="T60" fmla="*/ 119 w 667"/>
                  <a:gd name="T61" fmla="*/ 656 h 1110"/>
                  <a:gd name="T62" fmla="*/ 153 w 667"/>
                  <a:gd name="T63" fmla="*/ 717 h 1110"/>
                  <a:gd name="T64" fmla="*/ 191 w 667"/>
                  <a:gd name="T65" fmla="*/ 773 h 1110"/>
                  <a:gd name="T66" fmla="*/ 276 w 667"/>
                  <a:gd name="T67" fmla="*/ 867 h 1110"/>
                  <a:gd name="T68" fmla="*/ 325 w 667"/>
                  <a:gd name="T69" fmla="*/ 913 h 1110"/>
                  <a:gd name="T70" fmla="*/ 373 w 667"/>
                  <a:gd name="T71" fmla="*/ 955 h 1110"/>
                  <a:gd name="T72" fmla="*/ 418 w 667"/>
                  <a:gd name="T73" fmla="*/ 991 h 1110"/>
                  <a:gd name="T74" fmla="*/ 441 w 667"/>
                  <a:gd name="T75" fmla="*/ 1009 h 1110"/>
                  <a:gd name="T76" fmla="*/ 462 w 667"/>
                  <a:gd name="T77" fmla="*/ 1024 h 1110"/>
                  <a:gd name="T78" fmla="*/ 490 w 667"/>
                  <a:gd name="T79" fmla="*/ 1043 h 1110"/>
                  <a:gd name="T80" fmla="*/ 511 w 667"/>
                  <a:gd name="T81" fmla="*/ 1057 h 1110"/>
                  <a:gd name="T82" fmla="*/ 530 w 667"/>
                  <a:gd name="T83" fmla="*/ 1068 h 1110"/>
                  <a:gd name="T84" fmla="*/ 555 w 667"/>
                  <a:gd name="T85" fmla="*/ 1081 h 1110"/>
                  <a:gd name="T86" fmla="*/ 586 w 667"/>
                  <a:gd name="T87" fmla="*/ 1095 h 1110"/>
                  <a:gd name="T88" fmla="*/ 615 w 667"/>
                  <a:gd name="T89" fmla="*/ 1105 h 1110"/>
                  <a:gd name="T90" fmla="*/ 636 w 667"/>
                  <a:gd name="T91" fmla="*/ 1109 h 1110"/>
                  <a:gd name="T92" fmla="*/ 667 w 667"/>
                  <a:gd name="T93" fmla="*/ 1108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7" h="1110">
                    <a:moveTo>
                      <a:pt x="478" y="742"/>
                    </a:moveTo>
                    <a:cubicBezTo>
                      <a:pt x="431" y="561"/>
                      <a:pt x="497" y="267"/>
                      <a:pt x="667" y="109"/>
                    </a:cubicBezTo>
                    <a:cubicBezTo>
                      <a:pt x="667" y="109"/>
                      <a:pt x="667" y="109"/>
                      <a:pt x="667" y="109"/>
                    </a:cubicBezTo>
                    <a:cubicBezTo>
                      <a:pt x="665" y="106"/>
                      <a:pt x="662" y="104"/>
                      <a:pt x="659" y="102"/>
                    </a:cubicBezTo>
                    <a:cubicBezTo>
                      <a:pt x="658" y="101"/>
                      <a:pt x="658" y="101"/>
                      <a:pt x="658" y="101"/>
                    </a:cubicBezTo>
                    <a:cubicBezTo>
                      <a:pt x="653" y="96"/>
                      <a:pt x="647" y="91"/>
                      <a:pt x="641" y="86"/>
                    </a:cubicBezTo>
                    <a:cubicBezTo>
                      <a:pt x="640" y="86"/>
                      <a:pt x="640" y="86"/>
                      <a:pt x="640" y="86"/>
                    </a:cubicBezTo>
                    <a:cubicBezTo>
                      <a:pt x="637" y="83"/>
                      <a:pt x="635" y="81"/>
                      <a:pt x="632" y="79"/>
                    </a:cubicBezTo>
                    <a:cubicBezTo>
                      <a:pt x="631" y="79"/>
                      <a:pt x="631" y="79"/>
                      <a:pt x="631" y="79"/>
                    </a:cubicBezTo>
                    <a:cubicBezTo>
                      <a:pt x="628" y="77"/>
                      <a:pt x="625" y="74"/>
                      <a:pt x="622" y="72"/>
                    </a:cubicBezTo>
                    <a:cubicBezTo>
                      <a:pt x="622" y="72"/>
                      <a:pt x="622" y="72"/>
                      <a:pt x="622" y="72"/>
                    </a:cubicBezTo>
                    <a:cubicBezTo>
                      <a:pt x="619" y="70"/>
                      <a:pt x="616" y="68"/>
                      <a:pt x="613" y="66"/>
                    </a:cubicBezTo>
                    <a:cubicBezTo>
                      <a:pt x="613" y="66"/>
                      <a:pt x="612" y="65"/>
                      <a:pt x="612" y="65"/>
                    </a:cubicBezTo>
                    <a:cubicBezTo>
                      <a:pt x="606" y="61"/>
                      <a:pt x="600" y="57"/>
                      <a:pt x="593" y="53"/>
                    </a:cubicBezTo>
                    <a:cubicBezTo>
                      <a:pt x="593" y="53"/>
                      <a:pt x="592" y="53"/>
                      <a:pt x="592" y="53"/>
                    </a:cubicBezTo>
                    <a:cubicBezTo>
                      <a:pt x="589" y="51"/>
                      <a:pt x="586" y="49"/>
                      <a:pt x="583" y="48"/>
                    </a:cubicBezTo>
                    <a:cubicBezTo>
                      <a:pt x="583" y="48"/>
                      <a:pt x="583" y="47"/>
                      <a:pt x="582" y="47"/>
                    </a:cubicBezTo>
                    <a:cubicBezTo>
                      <a:pt x="579" y="45"/>
                      <a:pt x="576" y="44"/>
                      <a:pt x="572" y="42"/>
                    </a:cubicBezTo>
                    <a:cubicBezTo>
                      <a:pt x="572" y="42"/>
                      <a:pt x="572" y="42"/>
                      <a:pt x="572" y="42"/>
                    </a:cubicBezTo>
                    <a:cubicBezTo>
                      <a:pt x="569" y="40"/>
                      <a:pt x="566" y="39"/>
                      <a:pt x="563" y="37"/>
                    </a:cubicBezTo>
                    <a:cubicBezTo>
                      <a:pt x="562" y="37"/>
                      <a:pt x="562" y="37"/>
                      <a:pt x="561" y="36"/>
                    </a:cubicBezTo>
                    <a:cubicBezTo>
                      <a:pt x="554" y="33"/>
                      <a:pt x="548" y="30"/>
                      <a:pt x="541" y="28"/>
                    </a:cubicBezTo>
                    <a:cubicBezTo>
                      <a:pt x="540" y="27"/>
                      <a:pt x="540" y="27"/>
                      <a:pt x="539" y="27"/>
                    </a:cubicBezTo>
                    <a:cubicBezTo>
                      <a:pt x="536" y="26"/>
                      <a:pt x="533" y="25"/>
                      <a:pt x="530" y="24"/>
                    </a:cubicBezTo>
                    <a:cubicBezTo>
                      <a:pt x="530" y="23"/>
                      <a:pt x="529" y="23"/>
                      <a:pt x="529" y="23"/>
                    </a:cubicBezTo>
                    <a:cubicBezTo>
                      <a:pt x="525" y="22"/>
                      <a:pt x="522" y="21"/>
                      <a:pt x="518" y="19"/>
                    </a:cubicBezTo>
                    <a:cubicBezTo>
                      <a:pt x="518" y="19"/>
                      <a:pt x="518" y="19"/>
                      <a:pt x="517" y="19"/>
                    </a:cubicBezTo>
                    <a:cubicBezTo>
                      <a:pt x="514" y="18"/>
                      <a:pt x="511" y="17"/>
                      <a:pt x="508" y="16"/>
                    </a:cubicBezTo>
                    <a:cubicBezTo>
                      <a:pt x="507" y="16"/>
                      <a:pt x="506" y="16"/>
                      <a:pt x="506" y="15"/>
                    </a:cubicBezTo>
                    <a:cubicBezTo>
                      <a:pt x="499" y="13"/>
                      <a:pt x="492" y="12"/>
                      <a:pt x="484" y="10"/>
                    </a:cubicBezTo>
                    <a:cubicBezTo>
                      <a:pt x="484" y="10"/>
                      <a:pt x="483" y="10"/>
                      <a:pt x="482" y="9"/>
                    </a:cubicBezTo>
                    <a:cubicBezTo>
                      <a:pt x="479" y="9"/>
                      <a:pt x="476" y="8"/>
                      <a:pt x="473" y="7"/>
                    </a:cubicBezTo>
                    <a:cubicBezTo>
                      <a:pt x="472" y="7"/>
                      <a:pt x="472" y="7"/>
                      <a:pt x="471" y="7"/>
                    </a:cubicBezTo>
                    <a:cubicBezTo>
                      <a:pt x="467" y="6"/>
                      <a:pt x="464" y="6"/>
                      <a:pt x="460" y="5"/>
                    </a:cubicBezTo>
                    <a:cubicBezTo>
                      <a:pt x="459" y="5"/>
                      <a:pt x="459" y="5"/>
                      <a:pt x="458" y="5"/>
                    </a:cubicBezTo>
                    <a:cubicBezTo>
                      <a:pt x="455" y="4"/>
                      <a:pt x="452" y="4"/>
                      <a:pt x="449" y="4"/>
                    </a:cubicBezTo>
                    <a:cubicBezTo>
                      <a:pt x="448" y="3"/>
                      <a:pt x="447" y="3"/>
                      <a:pt x="446" y="3"/>
                    </a:cubicBezTo>
                    <a:cubicBezTo>
                      <a:pt x="439" y="2"/>
                      <a:pt x="431" y="2"/>
                      <a:pt x="423" y="1"/>
                    </a:cubicBezTo>
                    <a:cubicBezTo>
                      <a:pt x="422" y="1"/>
                      <a:pt x="422" y="1"/>
                      <a:pt x="421" y="1"/>
                    </a:cubicBezTo>
                    <a:cubicBezTo>
                      <a:pt x="417" y="1"/>
                      <a:pt x="414" y="1"/>
                      <a:pt x="411" y="0"/>
                    </a:cubicBezTo>
                    <a:cubicBezTo>
                      <a:pt x="410" y="0"/>
                      <a:pt x="410" y="0"/>
                      <a:pt x="409" y="0"/>
                    </a:cubicBezTo>
                    <a:cubicBezTo>
                      <a:pt x="405" y="0"/>
                      <a:pt x="401" y="0"/>
                      <a:pt x="397" y="0"/>
                    </a:cubicBezTo>
                    <a:cubicBezTo>
                      <a:pt x="396" y="0"/>
                      <a:pt x="396" y="0"/>
                      <a:pt x="395" y="0"/>
                    </a:cubicBezTo>
                    <a:cubicBezTo>
                      <a:pt x="392" y="0"/>
                      <a:pt x="388" y="0"/>
                      <a:pt x="385" y="0"/>
                    </a:cubicBezTo>
                    <a:cubicBezTo>
                      <a:pt x="384" y="0"/>
                      <a:pt x="383" y="0"/>
                      <a:pt x="382" y="1"/>
                    </a:cubicBezTo>
                    <a:cubicBezTo>
                      <a:pt x="378" y="1"/>
                      <a:pt x="374" y="1"/>
                      <a:pt x="370" y="1"/>
                    </a:cubicBezTo>
                    <a:cubicBezTo>
                      <a:pt x="370" y="1"/>
                      <a:pt x="370" y="1"/>
                      <a:pt x="370" y="1"/>
                    </a:cubicBezTo>
                    <a:cubicBezTo>
                      <a:pt x="366" y="1"/>
                      <a:pt x="362" y="2"/>
                      <a:pt x="358" y="2"/>
                    </a:cubicBezTo>
                    <a:cubicBezTo>
                      <a:pt x="357" y="2"/>
                      <a:pt x="356" y="2"/>
                      <a:pt x="355" y="2"/>
                    </a:cubicBezTo>
                    <a:cubicBezTo>
                      <a:pt x="351" y="3"/>
                      <a:pt x="348" y="3"/>
                      <a:pt x="345" y="3"/>
                    </a:cubicBezTo>
                    <a:cubicBezTo>
                      <a:pt x="344" y="4"/>
                      <a:pt x="343" y="4"/>
                      <a:pt x="342" y="4"/>
                    </a:cubicBezTo>
                    <a:cubicBezTo>
                      <a:pt x="338" y="4"/>
                      <a:pt x="334" y="5"/>
                      <a:pt x="330" y="5"/>
                    </a:cubicBezTo>
                    <a:cubicBezTo>
                      <a:pt x="329" y="6"/>
                      <a:pt x="328" y="6"/>
                      <a:pt x="327" y="6"/>
                    </a:cubicBezTo>
                    <a:cubicBezTo>
                      <a:pt x="324" y="6"/>
                      <a:pt x="321" y="7"/>
                      <a:pt x="317" y="8"/>
                    </a:cubicBezTo>
                    <a:cubicBezTo>
                      <a:pt x="316" y="8"/>
                      <a:pt x="315" y="8"/>
                      <a:pt x="314" y="8"/>
                    </a:cubicBezTo>
                    <a:cubicBezTo>
                      <a:pt x="310" y="9"/>
                      <a:pt x="305" y="10"/>
                      <a:pt x="301" y="11"/>
                    </a:cubicBezTo>
                    <a:cubicBezTo>
                      <a:pt x="44" y="66"/>
                      <a:pt x="0" y="282"/>
                      <a:pt x="56" y="494"/>
                    </a:cubicBezTo>
                    <a:cubicBezTo>
                      <a:pt x="60" y="510"/>
                      <a:pt x="65" y="527"/>
                      <a:pt x="71" y="544"/>
                    </a:cubicBezTo>
                    <a:cubicBezTo>
                      <a:pt x="75" y="555"/>
                      <a:pt x="79" y="566"/>
                      <a:pt x="83" y="576"/>
                    </a:cubicBezTo>
                    <a:cubicBezTo>
                      <a:pt x="85" y="582"/>
                      <a:pt x="87" y="587"/>
                      <a:pt x="89" y="593"/>
                    </a:cubicBezTo>
                    <a:cubicBezTo>
                      <a:pt x="96" y="609"/>
                      <a:pt x="103" y="625"/>
                      <a:pt x="111" y="641"/>
                    </a:cubicBezTo>
                    <a:cubicBezTo>
                      <a:pt x="114" y="646"/>
                      <a:pt x="116" y="651"/>
                      <a:pt x="119" y="656"/>
                    </a:cubicBezTo>
                    <a:cubicBezTo>
                      <a:pt x="124" y="667"/>
                      <a:pt x="130" y="677"/>
                      <a:pt x="135" y="687"/>
                    </a:cubicBezTo>
                    <a:cubicBezTo>
                      <a:pt x="141" y="697"/>
                      <a:pt x="147" y="707"/>
                      <a:pt x="153" y="717"/>
                    </a:cubicBezTo>
                    <a:cubicBezTo>
                      <a:pt x="156" y="722"/>
                      <a:pt x="159" y="727"/>
                      <a:pt x="162" y="731"/>
                    </a:cubicBezTo>
                    <a:cubicBezTo>
                      <a:pt x="172" y="746"/>
                      <a:pt x="181" y="759"/>
                      <a:pt x="191" y="773"/>
                    </a:cubicBezTo>
                    <a:cubicBezTo>
                      <a:pt x="198" y="782"/>
                      <a:pt x="205" y="790"/>
                      <a:pt x="211" y="799"/>
                    </a:cubicBezTo>
                    <a:cubicBezTo>
                      <a:pt x="232" y="824"/>
                      <a:pt x="254" y="847"/>
                      <a:pt x="276" y="867"/>
                    </a:cubicBezTo>
                    <a:cubicBezTo>
                      <a:pt x="276" y="867"/>
                      <a:pt x="291" y="882"/>
                      <a:pt x="315" y="904"/>
                    </a:cubicBezTo>
                    <a:cubicBezTo>
                      <a:pt x="318" y="907"/>
                      <a:pt x="321" y="910"/>
                      <a:pt x="325" y="913"/>
                    </a:cubicBezTo>
                    <a:cubicBezTo>
                      <a:pt x="336" y="923"/>
                      <a:pt x="348" y="933"/>
                      <a:pt x="361" y="944"/>
                    </a:cubicBezTo>
                    <a:cubicBezTo>
                      <a:pt x="365" y="948"/>
                      <a:pt x="369" y="951"/>
                      <a:pt x="373" y="955"/>
                    </a:cubicBezTo>
                    <a:cubicBezTo>
                      <a:pt x="385" y="965"/>
                      <a:pt x="397" y="975"/>
                      <a:pt x="410" y="985"/>
                    </a:cubicBezTo>
                    <a:cubicBezTo>
                      <a:pt x="413" y="987"/>
                      <a:pt x="415" y="989"/>
                      <a:pt x="418" y="991"/>
                    </a:cubicBezTo>
                    <a:cubicBezTo>
                      <a:pt x="421" y="994"/>
                      <a:pt x="424" y="996"/>
                      <a:pt x="428" y="999"/>
                    </a:cubicBezTo>
                    <a:cubicBezTo>
                      <a:pt x="432" y="1002"/>
                      <a:pt x="437" y="1006"/>
                      <a:pt x="441" y="1009"/>
                    </a:cubicBezTo>
                    <a:cubicBezTo>
                      <a:pt x="444" y="1011"/>
                      <a:pt x="447" y="1013"/>
                      <a:pt x="449" y="1015"/>
                    </a:cubicBezTo>
                    <a:cubicBezTo>
                      <a:pt x="454" y="1018"/>
                      <a:pt x="458" y="1021"/>
                      <a:pt x="462" y="1024"/>
                    </a:cubicBezTo>
                    <a:cubicBezTo>
                      <a:pt x="466" y="1027"/>
                      <a:pt x="470" y="1029"/>
                      <a:pt x="473" y="1032"/>
                    </a:cubicBezTo>
                    <a:cubicBezTo>
                      <a:pt x="479" y="1036"/>
                      <a:pt x="484" y="1040"/>
                      <a:pt x="490" y="1043"/>
                    </a:cubicBezTo>
                    <a:cubicBezTo>
                      <a:pt x="493" y="1046"/>
                      <a:pt x="497" y="1048"/>
                      <a:pt x="501" y="1050"/>
                    </a:cubicBezTo>
                    <a:cubicBezTo>
                      <a:pt x="504" y="1053"/>
                      <a:pt x="508" y="1055"/>
                      <a:pt x="511" y="1057"/>
                    </a:cubicBezTo>
                    <a:cubicBezTo>
                      <a:pt x="513" y="1058"/>
                      <a:pt x="515" y="1059"/>
                      <a:pt x="517" y="1060"/>
                    </a:cubicBezTo>
                    <a:cubicBezTo>
                      <a:pt x="522" y="1063"/>
                      <a:pt x="526" y="1066"/>
                      <a:pt x="530" y="1068"/>
                    </a:cubicBezTo>
                    <a:cubicBezTo>
                      <a:pt x="536" y="1071"/>
                      <a:pt x="541" y="1074"/>
                      <a:pt x="547" y="1077"/>
                    </a:cubicBezTo>
                    <a:cubicBezTo>
                      <a:pt x="549" y="1078"/>
                      <a:pt x="552" y="1080"/>
                      <a:pt x="555" y="1081"/>
                    </a:cubicBezTo>
                    <a:cubicBezTo>
                      <a:pt x="560" y="1084"/>
                      <a:pt x="565" y="1086"/>
                      <a:pt x="570" y="1089"/>
                    </a:cubicBezTo>
                    <a:cubicBezTo>
                      <a:pt x="576" y="1091"/>
                      <a:pt x="581" y="1093"/>
                      <a:pt x="586" y="1095"/>
                    </a:cubicBezTo>
                    <a:cubicBezTo>
                      <a:pt x="588" y="1096"/>
                      <a:pt x="591" y="1097"/>
                      <a:pt x="593" y="1098"/>
                    </a:cubicBezTo>
                    <a:cubicBezTo>
                      <a:pt x="601" y="1101"/>
                      <a:pt x="608" y="1103"/>
                      <a:pt x="615" y="1105"/>
                    </a:cubicBezTo>
                    <a:cubicBezTo>
                      <a:pt x="618" y="1106"/>
                      <a:pt x="620" y="1106"/>
                      <a:pt x="623" y="1107"/>
                    </a:cubicBezTo>
                    <a:cubicBezTo>
                      <a:pt x="627" y="1108"/>
                      <a:pt x="632" y="1108"/>
                      <a:pt x="636" y="1109"/>
                    </a:cubicBezTo>
                    <a:cubicBezTo>
                      <a:pt x="641" y="1109"/>
                      <a:pt x="645" y="1110"/>
                      <a:pt x="649" y="1110"/>
                    </a:cubicBezTo>
                    <a:cubicBezTo>
                      <a:pt x="656" y="1110"/>
                      <a:pt x="662" y="1109"/>
                      <a:pt x="667" y="1108"/>
                    </a:cubicBezTo>
                    <a:cubicBezTo>
                      <a:pt x="545" y="1081"/>
                      <a:pt x="478" y="742"/>
                      <a:pt x="478" y="742"/>
                    </a:cubicBez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45" name="Freeform 350">
                <a:extLst>
                  <a:ext uri="{FF2B5EF4-FFF2-40B4-BE49-F238E27FC236}">
                    <a16:creationId xmlns:a16="http://schemas.microsoft.com/office/drawing/2014/main" id="{2DC853FB-32A2-4724-BD49-276C3FE6F399}"/>
                  </a:ext>
                </a:extLst>
              </p:cNvPr>
              <p:cNvSpPr>
                <a:spLocks/>
              </p:cNvSpPr>
              <p:nvPr/>
            </p:nvSpPr>
            <p:spPr bwMode="auto">
              <a:xfrm>
                <a:off x="1398588" y="47625"/>
                <a:ext cx="412750" cy="722313"/>
              </a:xfrm>
              <a:custGeom>
                <a:avLst/>
                <a:gdLst>
                  <a:gd name="T0" fmla="*/ 617 w 637"/>
                  <a:gd name="T1" fmla="*/ 222 h 1110"/>
                  <a:gd name="T2" fmla="*/ 594 w 637"/>
                  <a:gd name="T3" fmla="*/ 167 h 1110"/>
                  <a:gd name="T4" fmla="*/ 528 w 637"/>
                  <a:gd name="T5" fmla="*/ 85 h 1110"/>
                  <a:gd name="T6" fmla="*/ 367 w 637"/>
                  <a:gd name="T7" fmla="*/ 11 h 1110"/>
                  <a:gd name="T8" fmla="*/ 351 w 637"/>
                  <a:gd name="T9" fmla="*/ 8 h 1110"/>
                  <a:gd name="T10" fmla="*/ 338 w 637"/>
                  <a:gd name="T11" fmla="*/ 5 h 1110"/>
                  <a:gd name="T12" fmla="*/ 323 w 637"/>
                  <a:gd name="T13" fmla="*/ 3 h 1110"/>
                  <a:gd name="T14" fmla="*/ 310 w 637"/>
                  <a:gd name="T15" fmla="*/ 2 h 1110"/>
                  <a:gd name="T16" fmla="*/ 298 w 637"/>
                  <a:gd name="T17" fmla="*/ 1 h 1110"/>
                  <a:gd name="T18" fmla="*/ 283 w 637"/>
                  <a:gd name="T19" fmla="*/ 0 h 1110"/>
                  <a:gd name="T20" fmla="*/ 271 w 637"/>
                  <a:gd name="T21" fmla="*/ 0 h 1110"/>
                  <a:gd name="T22" fmla="*/ 257 w 637"/>
                  <a:gd name="T23" fmla="*/ 0 h 1110"/>
                  <a:gd name="T24" fmla="*/ 244 w 637"/>
                  <a:gd name="T25" fmla="*/ 1 h 1110"/>
                  <a:gd name="T26" fmla="*/ 219 w 637"/>
                  <a:gd name="T27" fmla="*/ 4 h 1110"/>
                  <a:gd name="T28" fmla="*/ 208 w 637"/>
                  <a:gd name="T29" fmla="*/ 5 h 1110"/>
                  <a:gd name="T30" fmla="*/ 195 w 637"/>
                  <a:gd name="T31" fmla="*/ 7 h 1110"/>
                  <a:gd name="T32" fmla="*/ 183 w 637"/>
                  <a:gd name="T33" fmla="*/ 10 h 1110"/>
                  <a:gd name="T34" fmla="*/ 160 w 637"/>
                  <a:gd name="T35" fmla="*/ 16 h 1110"/>
                  <a:gd name="T36" fmla="*/ 149 w 637"/>
                  <a:gd name="T37" fmla="*/ 19 h 1110"/>
                  <a:gd name="T38" fmla="*/ 137 w 637"/>
                  <a:gd name="T39" fmla="*/ 24 h 1110"/>
                  <a:gd name="T40" fmla="*/ 127 w 637"/>
                  <a:gd name="T41" fmla="*/ 28 h 1110"/>
                  <a:gd name="T42" fmla="*/ 105 w 637"/>
                  <a:gd name="T43" fmla="*/ 37 h 1110"/>
                  <a:gd name="T44" fmla="*/ 95 w 637"/>
                  <a:gd name="T45" fmla="*/ 42 h 1110"/>
                  <a:gd name="T46" fmla="*/ 84 w 637"/>
                  <a:gd name="T47" fmla="*/ 48 h 1110"/>
                  <a:gd name="T48" fmla="*/ 74 w 637"/>
                  <a:gd name="T49" fmla="*/ 53 h 1110"/>
                  <a:gd name="T50" fmla="*/ 55 w 637"/>
                  <a:gd name="T51" fmla="*/ 66 h 1110"/>
                  <a:gd name="T52" fmla="*/ 46 w 637"/>
                  <a:gd name="T53" fmla="*/ 72 h 1110"/>
                  <a:gd name="T54" fmla="*/ 36 w 637"/>
                  <a:gd name="T55" fmla="*/ 79 h 1110"/>
                  <a:gd name="T56" fmla="*/ 27 w 637"/>
                  <a:gd name="T57" fmla="*/ 86 h 1110"/>
                  <a:gd name="T58" fmla="*/ 9 w 637"/>
                  <a:gd name="T59" fmla="*/ 102 h 1110"/>
                  <a:gd name="T60" fmla="*/ 0 w 637"/>
                  <a:gd name="T61" fmla="*/ 109 h 1110"/>
                  <a:gd name="T62" fmla="*/ 0 w 637"/>
                  <a:gd name="T63" fmla="*/ 1108 h 1110"/>
                  <a:gd name="T64" fmla="*/ 52 w 637"/>
                  <a:gd name="T65" fmla="*/ 1105 h 1110"/>
                  <a:gd name="T66" fmla="*/ 74 w 637"/>
                  <a:gd name="T67" fmla="*/ 1098 h 1110"/>
                  <a:gd name="T68" fmla="*/ 113 w 637"/>
                  <a:gd name="T69" fmla="*/ 1081 h 1110"/>
                  <a:gd name="T70" fmla="*/ 137 w 637"/>
                  <a:gd name="T71" fmla="*/ 1068 h 1110"/>
                  <a:gd name="T72" fmla="*/ 170 w 637"/>
                  <a:gd name="T73" fmla="*/ 1048 h 1110"/>
                  <a:gd name="T74" fmla="*/ 189 w 637"/>
                  <a:gd name="T75" fmla="*/ 1036 h 1110"/>
                  <a:gd name="T76" fmla="*/ 219 w 637"/>
                  <a:gd name="T77" fmla="*/ 1015 h 1110"/>
                  <a:gd name="T78" fmla="*/ 250 w 637"/>
                  <a:gd name="T79" fmla="*/ 991 h 1110"/>
                  <a:gd name="T80" fmla="*/ 300 w 637"/>
                  <a:gd name="T81" fmla="*/ 950 h 1110"/>
                  <a:gd name="T82" fmla="*/ 343 w 637"/>
                  <a:gd name="T83" fmla="*/ 913 h 1110"/>
                  <a:gd name="T84" fmla="*/ 357 w 637"/>
                  <a:gd name="T85" fmla="*/ 900 h 1110"/>
                  <a:gd name="T86" fmla="*/ 414 w 637"/>
                  <a:gd name="T87" fmla="*/ 846 h 1110"/>
                  <a:gd name="T88" fmla="*/ 493 w 637"/>
                  <a:gd name="T89" fmla="*/ 750 h 1110"/>
                  <a:gd name="T90" fmla="*/ 515 w 637"/>
                  <a:gd name="T91" fmla="*/ 717 h 1110"/>
                  <a:gd name="T92" fmla="*/ 557 w 637"/>
                  <a:gd name="T93" fmla="*/ 641 h 1110"/>
                  <a:gd name="T94" fmla="*/ 585 w 637"/>
                  <a:gd name="T95" fmla="*/ 576 h 1110"/>
                  <a:gd name="T96" fmla="*/ 604 w 637"/>
                  <a:gd name="T97" fmla="*/ 522 h 1110"/>
                  <a:gd name="T98" fmla="*/ 620 w 637"/>
                  <a:gd name="T99" fmla="*/ 46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7" h="1110">
                    <a:moveTo>
                      <a:pt x="630" y="282"/>
                    </a:moveTo>
                    <a:cubicBezTo>
                      <a:pt x="627" y="261"/>
                      <a:pt x="623" y="241"/>
                      <a:pt x="617" y="222"/>
                    </a:cubicBezTo>
                    <a:cubicBezTo>
                      <a:pt x="613" y="208"/>
                      <a:pt x="607" y="194"/>
                      <a:pt x="601" y="180"/>
                    </a:cubicBezTo>
                    <a:cubicBezTo>
                      <a:pt x="599" y="176"/>
                      <a:pt x="597" y="171"/>
                      <a:pt x="594" y="167"/>
                    </a:cubicBezTo>
                    <a:cubicBezTo>
                      <a:pt x="587" y="154"/>
                      <a:pt x="579" y="141"/>
                      <a:pt x="570" y="129"/>
                    </a:cubicBezTo>
                    <a:cubicBezTo>
                      <a:pt x="558" y="113"/>
                      <a:pt x="544" y="98"/>
                      <a:pt x="528" y="85"/>
                    </a:cubicBezTo>
                    <a:cubicBezTo>
                      <a:pt x="520" y="78"/>
                      <a:pt x="511" y="72"/>
                      <a:pt x="502" y="66"/>
                    </a:cubicBezTo>
                    <a:cubicBezTo>
                      <a:pt x="466" y="41"/>
                      <a:pt x="421" y="22"/>
                      <a:pt x="367" y="11"/>
                    </a:cubicBezTo>
                    <a:cubicBezTo>
                      <a:pt x="363" y="10"/>
                      <a:pt x="358" y="9"/>
                      <a:pt x="354" y="8"/>
                    </a:cubicBezTo>
                    <a:cubicBezTo>
                      <a:pt x="353" y="8"/>
                      <a:pt x="352" y="8"/>
                      <a:pt x="351" y="8"/>
                    </a:cubicBezTo>
                    <a:cubicBezTo>
                      <a:pt x="347" y="7"/>
                      <a:pt x="344" y="6"/>
                      <a:pt x="341" y="6"/>
                    </a:cubicBezTo>
                    <a:cubicBezTo>
                      <a:pt x="340" y="6"/>
                      <a:pt x="339" y="6"/>
                      <a:pt x="338" y="5"/>
                    </a:cubicBezTo>
                    <a:cubicBezTo>
                      <a:pt x="334" y="5"/>
                      <a:pt x="330" y="4"/>
                      <a:pt x="326" y="4"/>
                    </a:cubicBezTo>
                    <a:cubicBezTo>
                      <a:pt x="325" y="4"/>
                      <a:pt x="324" y="4"/>
                      <a:pt x="323" y="3"/>
                    </a:cubicBezTo>
                    <a:cubicBezTo>
                      <a:pt x="320" y="3"/>
                      <a:pt x="316" y="3"/>
                      <a:pt x="313" y="2"/>
                    </a:cubicBezTo>
                    <a:cubicBezTo>
                      <a:pt x="312" y="2"/>
                      <a:pt x="311" y="2"/>
                      <a:pt x="310" y="2"/>
                    </a:cubicBezTo>
                    <a:cubicBezTo>
                      <a:pt x="306" y="2"/>
                      <a:pt x="302" y="1"/>
                      <a:pt x="298" y="1"/>
                    </a:cubicBezTo>
                    <a:cubicBezTo>
                      <a:pt x="298" y="1"/>
                      <a:pt x="298" y="1"/>
                      <a:pt x="298" y="1"/>
                    </a:cubicBezTo>
                    <a:cubicBezTo>
                      <a:pt x="294" y="1"/>
                      <a:pt x="290" y="1"/>
                      <a:pt x="286" y="1"/>
                    </a:cubicBezTo>
                    <a:cubicBezTo>
                      <a:pt x="285" y="0"/>
                      <a:pt x="284" y="0"/>
                      <a:pt x="283" y="0"/>
                    </a:cubicBezTo>
                    <a:cubicBezTo>
                      <a:pt x="279" y="0"/>
                      <a:pt x="276" y="0"/>
                      <a:pt x="273" y="0"/>
                    </a:cubicBezTo>
                    <a:cubicBezTo>
                      <a:pt x="272" y="0"/>
                      <a:pt x="271" y="0"/>
                      <a:pt x="271" y="0"/>
                    </a:cubicBezTo>
                    <a:cubicBezTo>
                      <a:pt x="267" y="0"/>
                      <a:pt x="263" y="0"/>
                      <a:pt x="259" y="0"/>
                    </a:cubicBezTo>
                    <a:cubicBezTo>
                      <a:pt x="258" y="0"/>
                      <a:pt x="257" y="0"/>
                      <a:pt x="257" y="0"/>
                    </a:cubicBezTo>
                    <a:cubicBezTo>
                      <a:pt x="254" y="1"/>
                      <a:pt x="250" y="1"/>
                      <a:pt x="247" y="1"/>
                    </a:cubicBezTo>
                    <a:cubicBezTo>
                      <a:pt x="246" y="1"/>
                      <a:pt x="245" y="1"/>
                      <a:pt x="244" y="1"/>
                    </a:cubicBezTo>
                    <a:cubicBezTo>
                      <a:pt x="237" y="2"/>
                      <a:pt x="229" y="2"/>
                      <a:pt x="222" y="3"/>
                    </a:cubicBezTo>
                    <a:cubicBezTo>
                      <a:pt x="221" y="3"/>
                      <a:pt x="220" y="3"/>
                      <a:pt x="219" y="4"/>
                    </a:cubicBezTo>
                    <a:cubicBezTo>
                      <a:pt x="216" y="4"/>
                      <a:pt x="213" y="4"/>
                      <a:pt x="210" y="5"/>
                    </a:cubicBezTo>
                    <a:cubicBezTo>
                      <a:pt x="209" y="5"/>
                      <a:pt x="208" y="5"/>
                      <a:pt x="208" y="5"/>
                    </a:cubicBezTo>
                    <a:cubicBezTo>
                      <a:pt x="204" y="6"/>
                      <a:pt x="201" y="6"/>
                      <a:pt x="197" y="7"/>
                    </a:cubicBezTo>
                    <a:cubicBezTo>
                      <a:pt x="196" y="7"/>
                      <a:pt x="196" y="7"/>
                      <a:pt x="195" y="7"/>
                    </a:cubicBezTo>
                    <a:cubicBezTo>
                      <a:pt x="192" y="8"/>
                      <a:pt x="189" y="9"/>
                      <a:pt x="186" y="9"/>
                    </a:cubicBezTo>
                    <a:cubicBezTo>
                      <a:pt x="185" y="10"/>
                      <a:pt x="184" y="10"/>
                      <a:pt x="183" y="10"/>
                    </a:cubicBezTo>
                    <a:cubicBezTo>
                      <a:pt x="176" y="12"/>
                      <a:pt x="169" y="13"/>
                      <a:pt x="162" y="15"/>
                    </a:cubicBezTo>
                    <a:cubicBezTo>
                      <a:pt x="161" y="16"/>
                      <a:pt x="161" y="16"/>
                      <a:pt x="160" y="16"/>
                    </a:cubicBezTo>
                    <a:cubicBezTo>
                      <a:pt x="157" y="17"/>
                      <a:pt x="154" y="18"/>
                      <a:pt x="151" y="19"/>
                    </a:cubicBezTo>
                    <a:cubicBezTo>
                      <a:pt x="150" y="19"/>
                      <a:pt x="150" y="19"/>
                      <a:pt x="149" y="19"/>
                    </a:cubicBezTo>
                    <a:cubicBezTo>
                      <a:pt x="146" y="21"/>
                      <a:pt x="142" y="22"/>
                      <a:pt x="139" y="23"/>
                    </a:cubicBezTo>
                    <a:cubicBezTo>
                      <a:pt x="139" y="23"/>
                      <a:pt x="138" y="23"/>
                      <a:pt x="137" y="24"/>
                    </a:cubicBezTo>
                    <a:cubicBezTo>
                      <a:pt x="135" y="25"/>
                      <a:pt x="132" y="26"/>
                      <a:pt x="129" y="27"/>
                    </a:cubicBezTo>
                    <a:cubicBezTo>
                      <a:pt x="128" y="27"/>
                      <a:pt x="127" y="27"/>
                      <a:pt x="127" y="28"/>
                    </a:cubicBezTo>
                    <a:cubicBezTo>
                      <a:pt x="120" y="30"/>
                      <a:pt x="113" y="33"/>
                      <a:pt x="107" y="36"/>
                    </a:cubicBezTo>
                    <a:cubicBezTo>
                      <a:pt x="106" y="37"/>
                      <a:pt x="106" y="37"/>
                      <a:pt x="105" y="37"/>
                    </a:cubicBezTo>
                    <a:cubicBezTo>
                      <a:pt x="102" y="39"/>
                      <a:pt x="99" y="40"/>
                      <a:pt x="96" y="42"/>
                    </a:cubicBezTo>
                    <a:cubicBezTo>
                      <a:pt x="95" y="42"/>
                      <a:pt x="95" y="42"/>
                      <a:pt x="95" y="42"/>
                    </a:cubicBezTo>
                    <a:cubicBezTo>
                      <a:pt x="92" y="44"/>
                      <a:pt x="89" y="45"/>
                      <a:pt x="86" y="47"/>
                    </a:cubicBezTo>
                    <a:cubicBezTo>
                      <a:pt x="85" y="47"/>
                      <a:pt x="85" y="48"/>
                      <a:pt x="84" y="48"/>
                    </a:cubicBezTo>
                    <a:cubicBezTo>
                      <a:pt x="82" y="49"/>
                      <a:pt x="79" y="51"/>
                      <a:pt x="76" y="53"/>
                    </a:cubicBezTo>
                    <a:cubicBezTo>
                      <a:pt x="75" y="53"/>
                      <a:pt x="75" y="53"/>
                      <a:pt x="74" y="53"/>
                    </a:cubicBezTo>
                    <a:cubicBezTo>
                      <a:pt x="68" y="57"/>
                      <a:pt x="62" y="61"/>
                      <a:pt x="56" y="65"/>
                    </a:cubicBezTo>
                    <a:cubicBezTo>
                      <a:pt x="56" y="65"/>
                      <a:pt x="55" y="66"/>
                      <a:pt x="55" y="66"/>
                    </a:cubicBezTo>
                    <a:cubicBezTo>
                      <a:pt x="52" y="68"/>
                      <a:pt x="49" y="70"/>
                      <a:pt x="46" y="72"/>
                    </a:cubicBezTo>
                    <a:cubicBezTo>
                      <a:pt x="46" y="72"/>
                      <a:pt x="46" y="72"/>
                      <a:pt x="46" y="72"/>
                    </a:cubicBezTo>
                    <a:cubicBezTo>
                      <a:pt x="43" y="74"/>
                      <a:pt x="40" y="77"/>
                      <a:pt x="37" y="79"/>
                    </a:cubicBezTo>
                    <a:cubicBezTo>
                      <a:pt x="36" y="79"/>
                      <a:pt x="36" y="79"/>
                      <a:pt x="36" y="79"/>
                    </a:cubicBezTo>
                    <a:cubicBezTo>
                      <a:pt x="33" y="81"/>
                      <a:pt x="30" y="83"/>
                      <a:pt x="28" y="86"/>
                    </a:cubicBezTo>
                    <a:cubicBezTo>
                      <a:pt x="27" y="86"/>
                      <a:pt x="27" y="86"/>
                      <a:pt x="27" y="86"/>
                    </a:cubicBezTo>
                    <a:cubicBezTo>
                      <a:pt x="21" y="91"/>
                      <a:pt x="15" y="96"/>
                      <a:pt x="10" y="101"/>
                    </a:cubicBezTo>
                    <a:cubicBezTo>
                      <a:pt x="9" y="102"/>
                      <a:pt x="9" y="102"/>
                      <a:pt x="9" y="102"/>
                    </a:cubicBezTo>
                    <a:cubicBezTo>
                      <a:pt x="6" y="104"/>
                      <a:pt x="3" y="106"/>
                      <a:pt x="0" y="109"/>
                    </a:cubicBezTo>
                    <a:cubicBezTo>
                      <a:pt x="0" y="109"/>
                      <a:pt x="0" y="109"/>
                      <a:pt x="0" y="109"/>
                    </a:cubicBezTo>
                    <a:cubicBezTo>
                      <a:pt x="171" y="267"/>
                      <a:pt x="236" y="561"/>
                      <a:pt x="190" y="742"/>
                    </a:cubicBezTo>
                    <a:cubicBezTo>
                      <a:pt x="190" y="742"/>
                      <a:pt x="123" y="1081"/>
                      <a:pt x="0" y="1108"/>
                    </a:cubicBezTo>
                    <a:cubicBezTo>
                      <a:pt x="6" y="1109"/>
                      <a:pt x="12" y="1110"/>
                      <a:pt x="19" y="1110"/>
                    </a:cubicBezTo>
                    <a:cubicBezTo>
                      <a:pt x="29" y="1110"/>
                      <a:pt x="40" y="1108"/>
                      <a:pt x="52" y="1105"/>
                    </a:cubicBezTo>
                    <a:cubicBezTo>
                      <a:pt x="55" y="1104"/>
                      <a:pt x="57" y="1104"/>
                      <a:pt x="60" y="1103"/>
                    </a:cubicBezTo>
                    <a:cubicBezTo>
                      <a:pt x="64" y="1102"/>
                      <a:pt x="69" y="1100"/>
                      <a:pt x="74" y="1098"/>
                    </a:cubicBezTo>
                    <a:cubicBezTo>
                      <a:pt x="79" y="1096"/>
                      <a:pt x="85" y="1094"/>
                      <a:pt x="90" y="1092"/>
                    </a:cubicBezTo>
                    <a:cubicBezTo>
                      <a:pt x="97" y="1089"/>
                      <a:pt x="105" y="1085"/>
                      <a:pt x="113" y="1081"/>
                    </a:cubicBezTo>
                    <a:cubicBezTo>
                      <a:pt x="116" y="1080"/>
                      <a:pt x="119" y="1078"/>
                      <a:pt x="121" y="1077"/>
                    </a:cubicBezTo>
                    <a:cubicBezTo>
                      <a:pt x="127" y="1074"/>
                      <a:pt x="132" y="1071"/>
                      <a:pt x="137" y="1068"/>
                    </a:cubicBezTo>
                    <a:cubicBezTo>
                      <a:pt x="143" y="1065"/>
                      <a:pt x="148" y="1062"/>
                      <a:pt x="154" y="1059"/>
                    </a:cubicBezTo>
                    <a:cubicBezTo>
                      <a:pt x="159" y="1055"/>
                      <a:pt x="164" y="1052"/>
                      <a:pt x="170" y="1048"/>
                    </a:cubicBezTo>
                    <a:cubicBezTo>
                      <a:pt x="173" y="1047"/>
                      <a:pt x="175" y="1045"/>
                      <a:pt x="178" y="1043"/>
                    </a:cubicBezTo>
                    <a:cubicBezTo>
                      <a:pt x="182" y="1041"/>
                      <a:pt x="185" y="1038"/>
                      <a:pt x="189" y="1036"/>
                    </a:cubicBezTo>
                    <a:cubicBezTo>
                      <a:pt x="193" y="1033"/>
                      <a:pt x="198" y="1030"/>
                      <a:pt x="202" y="1026"/>
                    </a:cubicBezTo>
                    <a:cubicBezTo>
                      <a:pt x="208" y="1023"/>
                      <a:pt x="213" y="1019"/>
                      <a:pt x="219" y="1015"/>
                    </a:cubicBezTo>
                    <a:cubicBezTo>
                      <a:pt x="226" y="1010"/>
                      <a:pt x="233" y="1004"/>
                      <a:pt x="240" y="999"/>
                    </a:cubicBezTo>
                    <a:cubicBezTo>
                      <a:pt x="243" y="996"/>
                      <a:pt x="247" y="994"/>
                      <a:pt x="250" y="991"/>
                    </a:cubicBezTo>
                    <a:cubicBezTo>
                      <a:pt x="252" y="989"/>
                      <a:pt x="255" y="987"/>
                      <a:pt x="257" y="985"/>
                    </a:cubicBezTo>
                    <a:cubicBezTo>
                      <a:pt x="272" y="973"/>
                      <a:pt x="287" y="962"/>
                      <a:pt x="300" y="950"/>
                    </a:cubicBezTo>
                    <a:cubicBezTo>
                      <a:pt x="305" y="947"/>
                      <a:pt x="309" y="943"/>
                      <a:pt x="313" y="940"/>
                    </a:cubicBezTo>
                    <a:cubicBezTo>
                      <a:pt x="324" y="930"/>
                      <a:pt x="334" y="921"/>
                      <a:pt x="343" y="913"/>
                    </a:cubicBezTo>
                    <a:cubicBezTo>
                      <a:pt x="346" y="911"/>
                      <a:pt x="348" y="908"/>
                      <a:pt x="351" y="906"/>
                    </a:cubicBezTo>
                    <a:cubicBezTo>
                      <a:pt x="353" y="904"/>
                      <a:pt x="355" y="902"/>
                      <a:pt x="357" y="900"/>
                    </a:cubicBezTo>
                    <a:cubicBezTo>
                      <a:pt x="379" y="880"/>
                      <a:pt x="392" y="867"/>
                      <a:pt x="392" y="867"/>
                    </a:cubicBezTo>
                    <a:cubicBezTo>
                      <a:pt x="399" y="860"/>
                      <a:pt x="407" y="853"/>
                      <a:pt x="414" y="846"/>
                    </a:cubicBezTo>
                    <a:cubicBezTo>
                      <a:pt x="436" y="824"/>
                      <a:pt x="457" y="800"/>
                      <a:pt x="477" y="773"/>
                    </a:cubicBezTo>
                    <a:cubicBezTo>
                      <a:pt x="482" y="765"/>
                      <a:pt x="488" y="758"/>
                      <a:pt x="493" y="750"/>
                    </a:cubicBezTo>
                    <a:cubicBezTo>
                      <a:pt x="497" y="744"/>
                      <a:pt x="502" y="738"/>
                      <a:pt x="506" y="731"/>
                    </a:cubicBezTo>
                    <a:cubicBezTo>
                      <a:pt x="509" y="727"/>
                      <a:pt x="512" y="722"/>
                      <a:pt x="515" y="717"/>
                    </a:cubicBezTo>
                    <a:cubicBezTo>
                      <a:pt x="521" y="707"/>
                      <a:pt x="527" y="697"/>
                      <a:pt x="532" y="687"/>
                    </a:cubicBezTo>
                    <a:cubicBezTo>
                      <a:pt x="541" y="672"/>
                      <a:pt x="549" y="656"/>
                      <a:pt x="557" y="641"/>
                    </a:cubicBezTo>
                    <a:cubicBezTo>
                      <a:pt x="564" y="625"/>
                      <a:pt x="572" y="609"/>
                      <a:pt x="578" y="593"/>
                    </a:cubicBezTo>
                    <a:cubicBezTo>
                      <a:pt x="581" y="587"/>
                      <a:pt x="583" y="582"/>
                      <a:pt x="585" y="576"/>
                    </a:cubicBezTo>
                    <a:cubicBezTo>
                      <a:pt x="589" y="566"/>
                      <a:pt x="593" y="555"/>
                      <a:pt x="597" y="544"/>
                    </a:cubicBezTo>
                    <a:cubicBezTo>
                      <a:pt x="599" y="536"/>
                      <a:pt x="602" y="529"/>
                      <a:pt x="604" y="522"/>
                    </a:cubicBezTo>
                    <a:cubicBezTo>
                      <a:pt x="607" y="513"/>
                      <a:pt x="610" y="503"/>
                      <a:pt x="612" y="494"/>
                    </a:cubicBezTo>
                    <a:cubicBezTo>
                      <a:pt x="615" y="483"/>
                      <a:pt x="618" y="471"/>
                      <a:pt x="620" y="460"/>
                    </a:cubicBezTo>
                    <a:cubicBezTo>
                      <a:pt x="633" y="399"/>
                      <a:pt x="637" y="338"/>
                      <a:pt x="630" y="282"/>
                    </a:cubicBezTo>
                    <a:close/>
                  </a:path>
                </a:pathLst>
              </a:custGeom>
              <a:solidFill>
                <a:srgbClr val="FBAB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46" name="Freeform 351">
                <a:extLst>
                  <a:ext uri="{FF2B5EF4-FFF2-40B4-BE49-F238E27FC236}">
                    <a16:creationId xmlns:a16="http://schemas.microsoft.com/office/drawing/2014/main" id="{F5DCD7F6-9FA8-46E6-9D5D-EFD46A321AD3}"/>
                  </a:ext>
                </a:extLst>
              </p:cNvPr>
              <p:cNvSpPr>
                <a:spLocks/>
              </p:cNvSpPr>
              <p:nvPr/>
            </p:nvSpPr>
            <p:spPr bwMode="auto">
              <a:xfrm>
                <a:off x="1246188" y="119063"/>
                <a:ext cx="304800" cy="649288"/>
              </a:xfrm>
              <a:custGeom>
                <a:avLst/>
                <a:gdLst>
                  <a:gd name="T0" fmla="*/ 47 w 472"/>
                  <a:gd name="T1" fmla="*/ 633 h 999"/>
                  <a:gd name="T2" fmla="*/ 236 w 472"/>
                  <a:gd name="T3" fmla="*/ 999 h 999"/>
                  <a:gd name="T4" fmla="*/ 426 w 472"/>
                  <a:gd name="T5" fmla="*/ 633 h 999"/>
                  <a:gd name="T6" fmla="*/ 236 w 472"/>
                  <a:gd name="T7" fmla="*/ 0 h 999"/>
                  <a:gd name="T8" fmla="*/ 47 w 472"/>
                  <a:gd name="T9" fmla="*/ 633 h 999"/>
                </a:gdLst>
                <a:ahLst/>
                <a:cxnLst>
                  <a:cxn ang="0">
                    <a:pos x="T0" y="T1"/>
                  </a:cxn>
                  <a:cxn ang="0">
                    <a:pos x="T2" y="T3"/>
                  </a:cxn>
                  <a:cxn ang="0">
                    <a:pos x="T4" y="T5"/>
                  </a:cxn>
                  <a:cxn ang="0">
                    <a:pos x="T6" y="T7"/>
                  </a:cxn>
                  <a:cxn ang="0">
                    <a:pos x="T8" y="T9"/>
                  </a:cxn>
                </a:cxnLst>
                <a:rect l="0" t="0" r="r" b="b"/>
                <a:pathLst>
                  <a:path w="472" h="999">
                    <a:moveTo>
                      <a:pt x="47" y="633"/>
                    </a:moveTo>
                    <a:cubicBezTo>
                      <a:pt x="47" y="633"/>
                      <a:pt x="114" y="972"/>
                      <a:pt x="236" y="999"/>
                    </a:cubicBezTo>
                    <a:cubicBezTo>
                      <a:pt x="359" y="972"/>
                      <a:pt x="426" y="633"/>
                      <a:pt x="426" y="633"/>
                    </a:cubicBezTo>
                    <a:cubicBezTo>
                      <a:pt x="472" y="452"/>
                      <a:pt x="407" y="158"/>
                      <a:pt x="236" y="0"/>
                    </a:cubicBezTo>
                    <a:cubicBezTo>
                      <a:pt x="66" y="158"/>
                      <a:pt x="0" y="452"/>
                      <a:pt x="47" y="633"/>
                    </a:cubicBezTo>
                    <a:close/>
                  </a:path>
                </a:pathLst>
              </a:custGeom>
              <a:solidFill>
                <a:srgbClr val="F582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grpSp>
        <p:nvGrpSpPr>
          <p:cNvPr id="2" name="Group 1">
            <a:extLst>
              <a:ext uri="{FF2B5EF4-FFF2-40B4-BE49-F238E27FC236}">
                <a16:creationId xmlns:a16="http://schemas.microsoft.com/office/drawing/2014/main" id="{2756984C-5BB8-484E-8EF7-9A5793304B44}"/>
              </a:ext>
            </a:extLst>
          </p:cNvPr>
          <p:cNvGrpSpPr/>
          <p:nvPr/>
        </p:nvGrpSpPr>
        <p:grpSpPr>
          <a:xfrm>
            <a:off x="1675283" y="4814295"/>
            <a:ext cx="2636017" cy="993989"/>
            <a:chOff x="8964677" y="3074823"/>
            <a:chExt cx="2636017" cy="993989"/>
          </a:xfrm>
        </p:grpSpPr>
        <p:sp>
          <p:nvSpPr>
            <p:cNvPr id="83" name="Rectangle: Rounded Corners 82">
              <a:extLst>
                <a:ext uri="{FF2B5EF4-FFF2-40B4-BE49-F238E27FC236}">
                  <a16:creationId xmlns:a16="http://schemas.microsoft.com/office/drawing/2014/main" id="{21B77FE2-E6B7-4E07-A788-5A6933670241}"/>
                </a:ext>
              </a:extLst>
            </p:cNvPr>
            <p:cNvSpPr/>
            <p:nvPr/>
          </p:nvSpPr>
          <p:spPr>
            <a:xfrm>
              <a:off x="8964677" y="3074823"/>
              <a:ext cx="2636017" cy="993989"/>
            </a:xfrm>
            <a:prstGeom prst="roundRect">
              <a:avLst/>
            </a:prstGeom>
            <a:solidFill>
              <a:srgbClr val="6EBE4A"/>
            </a:solidFill>
            <a:ln w="19050">
              <a:solidFill>
                <a:srgbClr val="6EB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84" name="TextBox 83">
              <a:extLst>
                <a:ext uri="{FF2B5EF4-FFF2-40B4-BE49-F238E27FC236}">
                  <a16:creationId xmlns:a16="http://schemas.microsoft.com/office/drawing/2014/main" id="{06BBCD90-C695-428C-A3E9-BDD1FB0CD770}"/>
                </a:ext>
              </a:extLst>
            </p:cNvPr>
            <p:cNvSpPr txBox="1"/>
            <p:nvPr/>
          </p:nvSpPr>
          <p:spPr>
            <a:xfrm>
              <a:off x="9077865" y="3111124"/>
              <a:ext cx="2183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274D"/>
                  </a:solidFill>
                  <a:effectLst/>
                  <a:uLnTx/>
                  <a:uFillTx/>
                  <a:latin typeface="CiscoSansTT ExtraLight"/>
                  <a:ea typeface="+mn-ea"/>
                  <a:cs typeface="+mn-cs"/>
                </a:rPr>
                <a:t>83%</a:t>
              </a:r>
            </a:p>
          </p:txBody>
        </p:sp>
        <p:sp>
          <p:nvSpPr>
            <p:cNvPr id="85" name="TextBox 84">
              <a:extLst>
                <a:ext uri="{FF2B5EF4-FFF2-40B4-BE49-F238E27FC236}">
                  <a16:creationId xmlns:a16="http://schemas.microsoft.com/office/drawing/2014/main" id="{EFC7B48D-0296-470D-B6B7-20E16F6F6B77}"/>
                </a:ext>
              </a:extLst>
            </p:cNvPr>
            <p:cNvSpPr txBox="1"/>
            <p:nvPr/>
          </p:nvSpPr>
          <p:spPr>
            <a:xfrm>
              <a:off x="9083575" y="3594619"/>
              <a:ext cx="2317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of energy came from renewable sources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(FY22 goal of 85 percent)</a:t>
              </a:r>
            </a:p>
          </p:txBody>
        </p:sp>
        <p:cxnSp>
          <p:nvCxnSpPr>
            <p:cNvPr id="86" name="Straight Connector 85">
              <a:extLst>
                <a:ext uri="{FF2B5EF4-FFF2-40B4-BE49-F238E27FC236}">
                  <a16:creationId xmlns:a16="http://schemas.microsoft.com/office/drawing/2014/main" id="{D91C8981-F8FA-496D-B7B7-CE58D20728E1}"/>
                </a:ext>
              </a:extLst>
            </p:cNvPr>
            <p:cNvCxnSpPr>
              <a:cxnSpLocks/>
            </p:cNvCxnSpPr>
            <p:nvPr/>
          </p:nvCxnSpPr>
          <p:spPr>
            <a:xfrm>
              <a:off x="10010831" y="3341956"/>
              <a:ext cx="1390431" cy="0"/>
            </a:xfrm>
            <a:prstGeom prst="line">
              <a:avLst/>
            </a:prstGeom>
            <a:noFill/>
            <a:ln w="190500" cap="rnd">
              <a:solidFill>
                <a:schemeClr val="tx1"/>
              </a:solidFill>
              <a:prstDash val="solid"/>
              <a:miter lim="800000"/>
              <a:headEnd/>
              <a:tailEnd/>
            </a:ln>
          </p:spPr>
        </p:cxnSp>
        <p:cxnSp>
          <p:nvCxnSpPr>
            <p:cNvPr id="87" name="Straight Connector 86">
              <a:extLst>
                <a:ext uri="{FF2B5EF4-FFF2-40B4-BE49-F238E27FC236}">
                  <a16:creationId xmlns:a16="http://schemas.microsoft.com/office/drawing/2014/main" id="{C431704D-BB25-43C6-8668-66DB88E477DE}"/>
                </a:ext>
              </a:extLst>
            </p:cNvPr>
            <p:cNvCxnSpPr>
              <a:cxnSpLocks/>
            </p:cNvCxnSpPr>
            <p:nvPr/>
          </p:nvCxnSpPr>
          <p:spPr>
            <a:xfrm>
              <a:off x="10010831" y="3341956"/>
              <a:ext cx="1135486" cy="0"/>
            </a:xfrm>
            <a:prstGeom prst="line">
              <a:avLst/>
            </a:prstGeom>
            <a:noFill/>
            <a:ln w="190500" cap="rnd">
              <a:solidFill>
                <a:srgbClr val="1E4471"/>
              </a:solidFill>
              <a:prstDash val="solid"/>
              <a:miter lim="800000"/>
              <a:headEnd/>
              <a:tailEnd/>
            </a:ln>
          </p:spPr>
        </p:cxnSp>
      </p:grpSp>
      <p:grpSp>
        <p:nvGrpSpPr>
          <p:cNvPr id="14344" name="Group 14343">
            <a:extLst>
              <a:ext uri="{FF2B5EF4-FFF2-40B4-BE49-F238E27FC236}">
                <a16:creationId xmlns:a16="http://schemas.microsoft.com/office/drawing/2014/main" id="{351AD533-5044-4A7F-96F3-1E59613F0790}"/>
              </a:ext>
            </a:extLst>
          </p:cNvPr>
          <p:cNvGrpSpPr/>
          <p:nvPr/>
        </p:nvGrpSpPr>
        <p:grpSpPr>
          <a:xfrm>
            <a:off x="4020326" y="1116979"/>
            <a:ext cx="2298884" cy="1417828"/>
            <a:chOff x="4459843" y="734246"/>
            <a:chExt cx="2298884" cy="1417828"/>
          </a:xfrm>
        </p:grpSpPr>
        <p:sp>
          <p:nvSpPr>
            <p:cNvPr id="60" name="Rectangle: Rounded Corners 59">
              <a:extLst>
                <a:ext uri="{FF2B5EF4-FFF2-40B4-BE49-F238E27FC236}">
                  <a16:creationId xmlns:a16="http://schemas.microsoft.com/office/drawing/2014/main" id="{E41157C1-9AE9-4826-B4B9-CDC80578845F}"/>
                </a:ext>
              </a:extLst>
            </p:cNvPr>
            <p:cNvSpPr/>
            <p:nvPr/>
          </p:nvSpPr>
          <p:spPr>
            <a:xfrm>
              <a:off x="4459843" y="885802"/>
              <a:ext cx="2196169" cy="1266272"/>
            </a:xfrm>
            <a:prstGeom prst="roundRect">
              <a:avLst/>
            </a:prstGeom>
            <a:solidFill>
              <a:srgbClr val="FBAB18"/>
            </a:solidFill>
            <a:ln w="19050">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61" name="TextBox 60">
              <a:extLst>
                <a:ext uri="{FF2B5EF4-FFF2-40B4-BE49-F238E27FC236}">
                  <a16:creationId xmlns:a16="http://schemas.microsoft.com/office/drawing/2014/main" id="{F59A473E-0C44-49B6-AC98-7A4E440A172E}"/>
                </a:ext>
              </a:extLst>
            </p:cNvPr>
            <p:cNvSpPr txBox="1"/>
            <p:nvPr/>
          </p:nvSpPr>
          <p:spPr>
            <a:xfrm>
              <a:off x="4575345" y="942752"/>
              <a:ext cx="2183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CiscoSansTT ExtraLight"/>
                  <a:ea typeface="+mn-ea"/>
                  <a:cs typeface="+mn-cs"/>
                </a:rPr>
                <a:t>2.3 million</a:t>
              </a:r>
            </a:p>
          </p:txBody>
        </p:sp>
        <p:sp>
          <p:nvSpPr>
            <p:cNvPr id="62" name="TextBox 61">
              <a:extLst>
                <a:ext uri="{FF2B5EF4-FFF2-40B4-BE49-F238E27FC236}">
                  <a16:creationId xmlns:a16="http://schemas.microsoft.com/office/drawing/2014/main" id="{7023C9D5-CBE3-4E40-8CC1-36DF65BC9E80}"/>
                </a:ext>
              </a:extLst>
            </p:cNvPr>
            <p:cNvSpPr txBox="1"/>
            <p:nvPr/>
          </p:nvSpPr>
          <p:spPr>
            <a:xfrm>
              <a:off x="4559254" y="1412084"/>
              <a:ext cx="196060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students participated in Cisco Networking Academy in FY20, bringing the total since inception in 1997 to 12.6 million students </a:t>
              </a:r>
            </a:p>
          </p:txBody>
        </p:sp>
        <p:sp>
          <p:nvSpPr>
            <p:cNvPr id="14340" name="Oval 14339">
              <a:extLst>
                <a:ext uri="{FF2B5EF4-FFF2-40B4-BE49-F238E27FC236}">
                  <a16:creationId xmlns:a16="http://schemas.microsoft.com/office/drawing/2014/main" id="{F875F89C-0741-4B62-ABFF-785A47DE9C5D}"/>
                </a:ext>
              </a:extLst>
            </p:cNvPr>
            <p:cNvSpPr/>
            <p:nvPr/>
          </p:nvSpPr>
          <p:spPr>
            <a:xfrm>
              <a:off x="5916232" y="734246"/>
              <a:ext cx="655558" cy="64633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grpSp>
          <p:nvGrpSpPr>
            <p:cNvPr id="14342" name="Group 14341">
              <a:extLst>
                <a:ext uri="{FF2B5EF4-FFF2-40B4-BE49-F238E27FC236}">
                  <a16:creationId xmlns:a16="http://schemas.microsoft.com/office/drawing/2014/main" id="{029550C6-F6B3-4003-9F0D-596EA16DF513}"/>
                </a:ext>
              </a:extLst>
            </p:cNvPr>
            <p:cNvGrpSpPr/>
            <p:nvPr/>
          </p:nvGrpSpPr>
          <p:grpSpPr>
            <a:xfrm>
              <a:off x="6032606" y="916802"/>
              <a:ext cx="416229" cy="123857"/>
              <a:chOff x="6011242" y="863475"/>
              <a:chExt cx="416229" cy="123857"/>
            </a:xfrm>
          </p:grpSpPr>
          <p:grpSp>
            <p:nvGrpSpPr>
              <p:cNvPr id="89" name="Group 4">
                <a:extLst>
                  <a:ext uri="{FF2B5EF4-FFF2-40B4-BE49-F238E27FC236}">
                    <a16:creationId xmlns:a16="http://schemas.microsoft.com/office/drawing/2014/main" id="{3D1C967E-5300-4C4D-8BFB-4CB2DFBFB2D6}"/>
                  </a:ext>
                </a:extLst>
              </p:cNvPr>
              <p:cNvGrpSpPr>
                <a:grpSpLocks noChangeAspect="1"/>
              </p:cNvGrpSpPr>
              <p:nvPr/>
            </p:nvGrpSpPr>
            <p:grpSpPr bwMode="auto">
              <a:xfrm flipH="1">
                <a:off x="6011242" y="868099"/>
                <a:ext cx="55103" cy="118078"/>
                <a:chOff x="598" y="1936"/>
                <a:chExt cx="287" cy="615"/>
              </a:xfrm>
              <a:solidFill>
                <a:schemeClr val="accent1"/>
              </a:solidFill>
            </p:grpSpPr>
            <p:sp>
              <p:nvSpPr>
                <p:cNvPr id="90" name="Freeform 6">
                  <a:extLst>
                    <a:ext uri="{FF2B5EF4-FFF2-40B4-BE49-F238E27FC236}">
                      <a16:creationId xmlns:a16="http://schemas.microsoft.com/office/drawing/2014/main" id="{4A1BCADE-5314-47DC-827B-62B3EA3D6C66}"/>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91" name="Freeform 7">
                  <a:extLst>
                    <a:ext uri="{FF2B5EF4-FFF2-40B4-BE49-F238E27FC236}">
                      <a16:creationId xmlns:a16="http://schemas.microsoft.com/office/drawing/2014/main" id="{C2AA82D7-46F4-4E55-8200-799CCEAC4C0D}"/>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98" name="Group 4">
                <a:extLst>
                  <a:ext uri="{FF2B5EF4-FFF2-40B4-BE49-F238E27FC236}">
                    <a16:creationId xmlns:a16="http://schemas.microsoft.com/office/drawing/2014/main" id="{B53E385C-3C95-4CB3-ABF1-F8D9A2B6351A}"/>
                  </a:ext>
                </a:extLst>
              </p:cNvPr>
              <p:cNvGrpSpPr>
                <a:grpSpLocks noChangeAspect="1"/>
              </p:cNvGrpSpPr>
              <p:nvPr/>
            </p:nvGrpSpPr>
            <p:grpSpPr bwMode="auto">
              <a:xfrm flipH="1">
                <a:off x="6372368" y="863475"/>
                <a:ext cx="55103" cy="118078"/>
                <a:chOff x="598" y="1936"/>
                <a:chExt cx="287" cy="615"/>
              </a:xfrm>
              <a:solidFill>
                <a:schemeClr val="accent1"/>
              </a:solidFill>
            </p:grpSpPr>
            <p:sp>
              <p:nvSpPr>
                <p:cNvPr id="99" name="Freeform 6">
                  <a:extLst>
                    <a:ext uri="{FF2B5EF4-FFF2-40B4-BE49-F238E27FC236}">
                      <a16:creationId xmlns:a16="http://schemas.microsoft.com/office/drawing/2014/main" id="{2E5A4105-416F-4427-B9B1-F522BDE5930E}"/>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00" name="Freeform 7">
                  <a:extLst>
                    <a:ext uri="{FF2B5EF4-FFF2-40B4-BE49-F238E27FC236}">
                      <a16:creationId xmlns:a16="http://schemas.microsoft.com/office/drawing/2014/main" id="{C258251E-5D14-4674-8E30-F7B25F65EF51}"/>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01" name="Group 4">
                <a:extLst>
                  <a:ext uri="{FF2B5EF4-FFF2-40B4-BE49-F238E27FC236}">
                    <a16:creationId xmlns:a16="http://schemas.microsoft.com/office/drawing/2014/main" id="{8EFABE37-EBD6-484C-98F5-6AF76745CA61}"/>
                  </a:ext>
                </a:extLst>
              </p:cNvPr>
              <p:cNvGrpSpPr>
                <a:grpSpLocks noChangeAspect="1"/>
              </p:cNvGrpSpPr>
              <p:nvPr/>
            </p:nvGrpSpPr>
            <p:grpSpPr bwMode="auto">
              <a:xfrm flipH="1">
                <a:off x="6083467" y="869254"/>
                <a:ext cx="55103" cy="118078"/>
                <a:chOff x="598" y="1936"/>
                <a:chExt cx="287" cy="615"/>
              </a:xfrm>
              <a:solidFill>
                <a:schemeClr val="accent1"/>
              </a:solidFill>
            </p:grpSpPr>
            <p:sp>
              <p:nvSpPr>
                <p:cNvPr id="102" name="Freeform 6">
                  <a:extLst>
                    <a:ext uri="{FF2B5EF4-FFF2-40B4-BE49-F238E27FC236}">
                      <a16:creationId xmlns:a16="http://schemas.microsoft.com/office/drawing/2014/main" id="{D500894E-702E-4C64-B17D-C9F449ADA133}"/>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03" name="Freeform 7">
                  <a:extLst>
                    <a:ext uri="{FF2B5EF4-FFF2-40B4-BE49-F238E27FC236}">
                      <a16:creationId xmlns:a16="http://schemas.microsoft.com/office/drawing/2014/main" id="{0A16D18C-46E6-478D-ACD8-354F09523D0C}"/>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04" name="Group 4">
                <a:extLst>
                  <a:ext uri="{FF2B5EF4-FFF2-40B4-BE49-F238E27FC236}">
                    <a16:creationId xmlns:a16="http://schemas.microsoft.com/office/drawing/2014/main" id="{E18FF21C-3B76-4807-AA57-463F5F8D56C9}"/>
                  </a:ext>
                </a:extLst>
              </p:cNvPr>
              <p:cNvGrpSpPr>
                <a:grpSpLocks noChangeAspect="1"/>
              </p:cNvGrpSpPr>
              <p:nvPr/>
            </p:nvGrpSpPr>
            <p:grpSpPr bwMode="auto">
              <a:xfrm flipH="1">
                <a:off x="6300142" y="864631"/>
                <a:ext cx="55103" cy="118078"/>
                <a:chOff x="598" y="1936"/>
                <a:chExt cx="287" cy="615"/>
              </a:xfrm>
              <a:solidFill>
                <a:schemeClr val="accent1"/>
              </a:solidFill>
            </p:grpSpPr>
            <p:sp>
              <p:nvSpPr>
                <p:cNvPr id="105" name="Freeform 6">
                  <a:extLst>
                    <a:ext uri="{FF2B5EF4-FFF2-40B4-BE49-F238E27FC236}">
                      <a16:creationId xmlns:a16="http://schemas.microsoft.com/office/drawing/2014/main" id="{144A7DF2-13B7-4D27-9037-B35F0FDD644E}"/>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06" name="Freeform 7">
                  <a:extLst>
                    <a:ext uri="{FF2B5EF4-FFF2-40B4-BE49-F238E27FC236}">
                      <a16:creationId xmlns:a16="http://schemas.microsoft.com/office/drawing/2014/main" id="{7B833731-EE88-4A62-8892-9AD186EF80C4}"/>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13" name="Group 4">
                <a:extLst>
                  <a:ext uri="{FF2B5EF4-FFF2-40B4-BE49-F238E27FC236}">
                    <a16:creationId xmlns:a16="http://schemas.microsoft.com/office/drawing/2014/main" id="{B19277AF-7BF0-43A3-BA5D-1BBE3FBFC191}"/>
                  </a:ext>
                </a:extLst>
              </p:cNvPr>
              <p:cNvGrpSpPr>
                <a:grpSpLocks noChangeAspect="1"/>
              </p:cNvGrpSpPr>
              <p:nvPr/>
            </p:nvGrpSpPr>
            <p:grpSpPr bwMode="auto">
              <a:xfrm flipH="1">
                <a:off x="6155692" y="866943"/>
                <a:ext cx="55103" cy="118078"/>
                <a:chOff x="598" y="1936"/>
                <a:chExt cx="287" cy="615"/>
              </a:xfrm>
              <a:solidFill>
                <a:schemeClr val="accent1"/>
              </a:solidFill>
            </p:grpSpPr>
            <p:sp>
              <p:nvSpPr>
                <p:cNvPr id="114" name="Freeform 6">
                  <a:extLst>
                    <a:ext uri="{FF2B5EF4-FFF2-40B4-BE49-F238E27FC236}">
                      <a16:creationId xmlns:a16="http://schemas.microsoft.com/office/drawing/2014/main" id="{0D13D7D5-D8DD-43AE-890D-10E1BAA5C601}"/>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15" name="Freeform 7">
                  <a:extLst>
                    <a:ext uri="{FF2B5EF4-FFF2-40B4-BE49-F238E27FC236}">
                      <a16:creationId xmlns:a16="http://schemas.microsoft.com/office/drawing/2014/main" id="{90F819E2-C375-43C0-97C2-B3E2EC354517}"/>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19" name="Group 4">
                <a:extLst>
                  <a:ext uri="{FF2B5EF4-FFF2-40B4-BE49-F238E27FC236}">
                    <a16:creationId xmlns:a16="http://schemas.microsoft.com/office/drawing/2014/main" id="{C55B660A-407F-4EDD-837E-2AD880EA1F69}"/>
                  </a:ext>
                </a:extLst>
              </p:cNvPr>
              <p:cNvGrpSpPr>
                <a:grpSpLocks noChangeAspect="1"/>
              </p:cNvGrpSpPr>
              <p:nvPr/>
            </p:nvGrpSpPr>
            <p:grpSpPr bwMode="auto">
              <a:xfrm flipH="1">
                <a:off x="6227917" y="865787"/>
                <a:ext cx="55103" cy="118078"/>
                <a:chOff x="598" y="1936"/>
                <a:chExt cx="287" cy="615"/>
              </a:xfrm>
              <a:solidFill>
                <a:schemeClr val="accent1"/>
              </a:solidFill>
            </p:grpSpPr>
            <p:sp>
              <p:nvSpPr>
                <p:cNvPr id="120" name="Freeform 6">
                  <a:extLst>
                    <a:ext uri="{FF2B5EF4-FFF2-40B4-BE49-F238E27FC236}">
                      <a16:creationId xmlns:a16="http://schemas.microsoft.com/office/drawing/2014/main" id="{EF67D9C2-C217-4A7F-9276-6BD4E318584D}"/>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21" name="Freeform 7">
                  <a:extLst>
                    <a:ext uri="{FF2B5EF4-FFF2-40B4-BE49-F238E27FC236}">
                      <a16:creationId xmlns:a16="http://schemas.microsoft.com/office/drawing/2014/main" id="{7627C53B-230C-472A-84CC-49CB5EAE3558}"/>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grpSp>
          <p:nvGrpSpPr>
            <p:cNvPr id="14343" name="Group 14342">
              <a:extLst>
                <a:ext uri="{FF2B5EF4-FFF2-40B4-BE49-F238E27FC236}">
                  <a16:creationId xmlns:a16="http://schemas.microsoft.com/office/drawing/2014/main" id="{7FE38478-1553-48B3-97A7-EA584CC24CC9}"/>
                </a:ext>
              </a:extLst>
            </p:cNvPr>
            <p:cNvGrpSpPr/>
            <p:nvPr/>
          </p:nvGrpSpPr>
          <p:grpSpPr>
            <a:xfrm>
              <a:off x="6024732" y="1086556"/>
              <a:ext cx="424103" cy="122167"/>
              <a:chOff x="6028647" y="1030867"/>
              <a:chExt cx="424103" cy="122167"/>
            </a:xfrm>
          </p:grpSpPr>
          <p:grpSp>
            <p:nvGrpSpPr>
              <p:cNvPr id="92" name="Group 4">
                <a:extLst>
                  <a:ext uri="{FF2B5EF4-FFF2-40B4-BE49-F238E27FC236}">
                    <a16:creationId xmlns:a16="http://schemas.microsoft.com/office/drawing/2014/main" id="{662E26FC-29DE-4649-A423-6B3D50955AE6}"/>
                  </a:ext>
                </a:extLst>
              </p:cNvPr>
              <p:cNvGrpSpPr>
                <a:grpSpLocks noChangeAspect="1"/>
              </p:cNvGrpSpPr>
              <p:nvPr/>
            </p:nvGrpSpPr>
            <p:grpSpPr bwMode="auto">
              <a:xfrm flipH="1">
                <a:off x="6176247" y="1033321"/>
                <a:ext cx="55103" cy="118078"/>
                <a:chOff x="598" y="1936"/>
                <a:chExt cx="287" cy="615"/>
              </a:xfrm>
              <a:solidFill>
                <a:schemeClr val="accent1"/>
              </a:solidFill>
            </p:grpSpPr>
            <p:sp>
              <p:nvSpPr>
                <p:cNvPr id="93" name="Freeform 6">
                  <a:extLst>
                    <a:ext uri="{FF2B5EF4-FFF2-40B4-BE49-F238E27FC236}">
                      <a16:creationId xmlns:a16="http://schemas.microsoft.com/office/drawing/2014/main" id="{1FF0469C-7D9C-47BF-B670-CB15C5EF5DEE}"/>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94" name="Freeform 7">
                  <a:extLst>
                    <a:ext uri="{FF2B5EF4-FFF2-40B4-BE49-F238E27FC236}">
                      <a16:creationId xmlns:a16="http://schemas.microsoft.com/office/drawing/2014/main" id="{2769EA61-C4A2-48F5-8408-1E3A4FDEC175}"/>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07" name="Group 4">
                <a:extLst>
                  <a:ext uri="{FF2B5EF4-FFF2-40B4-BE49-F238E27FC236}">
                    <a16:creationId xmlns:a16="http://schemas.microsoft.com/office/drawing/2014/main" id="{9C937B2C-7E21-414A-8A2D-5CA6B103CC8B}"/>
                  </a:ext>
                </a:extLst>
              </p:cNvPr>
              <p:cNvGrpSpPr>
                <a:grpSpLocks noChangeAspect="1"/>
              </p:cNvGrpSpPr>
              <p:nvPr/>
            </p:nvGrpSpPr>
            <p:grpSpPr bwMode="auto">
              <a:xfrm flipH="1">
                <a:off x="6250047" y="1031685"/>
                <a:ext cx="55103" cy="118078"/>
                <a:chOff x="598" y="1936"/>
                <a:chExt cx="287" cy="615"/>
              </a:xfrm>
              <a:solidFill>
                <a:schemeClr val="accent1"/>
              </a:solidFill>
            </p:grpSpPr>
            <p:sp>
              <p:nvSpPr>
                <p:cNvPr id="108" name="Freeform 6">
                  <a:extLst>
                    <a:ext uri="{FF2B5EF4-FFF2-40B4-BE49-F238E27FC236}">
                      <a16:creationId xmlns:a16="http://schemas.microsoft.com/office/drawing/2014/main" id="{B1714297-5F02-4C6B-8A80-BF5A06BB3617}"/>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09" name="Freeform 7">
                  <a:extLst>
                    <a:ext uri="{FF2B5EF4-FFF2-40B4-BE49-F238E27FC236}">
                      <a16:creationId xmlns:a16="http://schemas.microsoft.com/office/drawing/2014/main" id="{AB91E158-5E5C-425F-AE41-3000DC3CDB60}"/>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FBAB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10" name="Group 4">
                <a:extLst>
                  <a:ext uri="{FF2B5EF4-FFF2-40B4-BE49-F238E27FC236}">
                    <a16:creationId xmlns:a16="http://schemas.microsoft.com/office/drawing/2014/main" id="{8C19A180-F128-4603-8B07-9C751A047CBB}"/>
                  </a:ext>
                </a:extLst>
              </p:cNvPr>
              <p:cNvGrpSpPr>
                <a:grpSpLocks noChangeAspect="1"/>
              </p:cNvGrpSpPr>
              <p:nvPr/>
            </p:nvGrpSpPr>
            <p:grpSpPr bwMode="auto">
              <a:xfrm flipH="1">
                <a:off x="6323847" y="1030867"/>
                <a:ext cx="55103" cy="118078"/>
                <a:chOff x="598" y="1936"/>
                <a:chExt cx="287" cy="615"/>
              </a:xfrm>
              <a:solidFill>
                <a:schemeClr val="accent1"/>
              </a:solidFill>
            </p:grpSpPr>
            <p:sp>
              <p:nvSpPr>
                <p:cNvPr id="111" name="Freeform 6">
                  <a:extLst>
                    <a:ext uri="{FF2B5EF4-FFF2-40B4-BE49-F238E27FC236}">
                      <a16:creationId xmlns:a16="http://schemas.microsoft.com/office/drawing/2014/main" id="{2DA39313-433B-40CE-A9AD-83344DA7905B}"/>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12" name="Freeform 7">
                  <a:extLst>
                    <a:ext uri="{FF2B5EF4-FFF2-40B4-BE49-F238E27FC236}">
                      <a16:creationId xmlns:a16="http://schemas.microsoft.com/office/drawing/2014/main" id="{7BE8B7A8-B148-47EA-8CD0-D1C6AE43CB27}"/>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16" name="Group 4">
                <a:extLst>
                  <a:ext uri="{FF2B5EF4-FFF2-40B4-BE49-F238E27FC236}">
                    <a16:creationId xmlns:a16="http://schemas.microsoft.com/office/drawing/2014/main" id="{4456478C-F7C1-4841-AF22-F3A1DFE3DA67}"/>
                  </a:ext>
                </a:extLst>
              </p:cNvPr>
              <p:cNvGrpSpPr>
                <a:grpSpLocks noChangeAspect="1"/>
              </p:cNvGrpSpPr>
              <p:nvPr/>
            </p:nvGrpSpPr>
            <p:grpSpPr bwMode="auto">
              <a:xfrm flipH="1">
                <a:off x="6028647" y="1034139"/>
                <a:ext cx="55103" cy="118078"/>
                <a:chOff x="598" y="1936"/>
                <a:chExt cx="287" cy="615"/>
              </a:xfrm>
              <a:solidFill>
                <a:schemeClr val="accent1"/>
              </a:solidFill>
            </p:grpSpPr>
            <p:sp>
              <p:nvSpPr>
                <p:cNvPr id="117" name="Freeform 6">
                  <a:extLst>
                    <a:ext uri="{FF2B5EF4-FFF2-40B4-BE49-F238E27FC236}">
                      <a16:creationId xmlns:a16="http://schemas.microsoft.com/office/drawing/2014/main" id="{620F72A0-3172-42CB-850A-A2FC3DEACC67}"/>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18" name="Freeform 7">
                  <a:extLst>
                    <a:ext uri="{FF2B5EF4-FFF2-40B4-BE49-F238E27FC236}">
                      <a16:creationId xmlns:a16="http://schemas.microsoft.com/office/drawing/2014/main" id="{C6C5438B-D9C8-459F-9E62-86AA630C11EE}"/>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22" name="Group 4">
                <a:extLst>
                  <a:ext uri="{FF2B5EF4-FFF2-40B4-BE49-F238E27FC236}">
                    <a16:creationId xmlns:a16="http://schemas.microsoft.com/office/drawing/2014/main" id="{5DFA8CEC-E840-41BB-8280-D24C82D37308}"/>
                  </a:ext>
                </a:extLst>
              </p:cNvPr>
              <p:cNvGrpSpPr>
                <a:grpSpLocks noChangeAspect="1"/>
              </p:cNvGrpSpPr>
              <p:nvPr/>
            </p:nvGrpSpPr>
            <p:grpSpPr bwMode="auto">
              <a:xfrm flipH="1">
                <a:off x="6102447" y="1034956"/>
                <a:ext cx="55103" cy="118078"/>
                <a:chOff x="598" y="1936"/>
                <a:chExt cx="287" cy="615"/>
              </a:xfrm>
              <a:solidFill>
                <a:schemeClr val="accent1"/>
              </a:solidFill>
            </p:grpSpPr>
            <p:sp>
              <p:nvSpPr>
                <p:cNvPr id="123" name="Freeform 6">
                  <a:extLst>
                    <a:ext uri="{FF2B5EF4-FFF2-40B4-BE49-F238E27FC236}">
                      <a16:creationId xmlns:a16="http://schemas.microsoft.com/office/drawing/2014/main" id="{73CD4195-52EE-43D3-911D-25B081127E4A}"/>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24" name="Freeform 7">
                  <a:extLst>
                    <a:ext uri="{FF2B5EF4-FFF2-40B4-BE49-F238E27FC236}">
                      <a16:creationId xmlns:a16="http://schemas.microsoft.com/office/drawing/2014/main" id="{62123446-28A5-43C4-A418-71BDB52C2CE5}"/>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nvGrpSpPr>
              <p:cNvPr id="125" name="Group 4">
                <a:extLst>
                  <a:ext uri="{FF2B5EF4-FFF2-40B4-BE49-F238E27FC236}">
                    <a16:creationId xmlns:a16="http://schemas.microsoft.com/office/drawing/2014/main" id="{5AB6C181-619B-48B3-ADA2-F8A00175214F}"/>
                  </a:ext>
                </a:extLst>
              </p:cNvPr>
              <p:cNvGrpSpPr>
                <a:grpSpLocks noChangeAspect="1"/>
              </p:cNvGrpSpPr>
              <p:nvPr/>
            </p:nvGrpSpPr>
            <p:grpSpPr bwMode="auto">
              <a:xfrm flipH="1">
                <a:off x="6397647" y="1032503"/>
                <a:ext cx="55103" cy="118078"/>
                <a:chOff x="598" y="1936"/>
                <a:chExt cx="287" cy="615"/>
              </a:xfrm>
              <a:solidFill>
                <a:schemeClr val="accent1"/>
              </a:solidFill>
            </p:grpSpPr>
            <p:sp>
              <p:nvSpPr>
                <p:cNvPr id="126" name="Freeform 6">
                  <a:extLst>
                    <a:ext uri="{FF2B5EF4-FFF2-40B4-BE49-F238E27FC236}">
                      <a16:creationId xmlns:a16="http://schemas.microsoft.com/office/drawing/2014/main" id="{87253C4E-EB05-4FD0-A9D0-E89720F376C0}"/>
                    </a:ext>
                  </a:extLst>
                </p:cNvPr>
                <p:cNvSpPr>
                  <a:spLocks/>
                </p:cNvSpPr>
                <p:nvPr/>
              </p:nvSpPr>
              <p:spPr bwMode="auto">
                <a:xfrm>
                  <a:off x="598" y="2158"/>
                  <a:ext cx="287" cy="393"/>
                </a:xfrm>
                <a:custGeom>
                  <a:avLst/>
                  <a:gdLst>
                    <a:gd name="T0" fmla="*/ 145 w 572"/>
                    <a:gd name="T1" fmla="*/ 788 h 788"/>
                    <a:gd name="T2" fmla="*/ 130 w 572"/>
                    <a:gd name="T3" fmla="*/ 786 h 788"/>
                    <a:gd name="T4" fmla="*/ 102 w 572"/>
                    <a:gd name="T5" fmla="*/ 780 h 788"/>
                    <a:gd name="T6" fmla="*/ 76 w 572"/>
                    <a:gd name="T7" fmla="*/ 769 h 788"/>
                    <a:gd name="T8" fmla="*/ 52 w 572"/>
                    <a:gd name="T9" fmla="*/ 754 h 788"/>
                    <a:gd name="T10" fmla="*/ 33 w 572"/>
                    <a:gd name="T11" fmla="*/ 734 h 788"/>
                    <a:gd name="T12" fmla="*/ 17 w 572"/>
                    <a:gd name="T13" fmla="*/ 711 h 788"/>
                    <a:gd name="T14" fmla="*/ 6 w 572"/>
                    <a:gd name="T15" fmla="*/ 684 h 788"/>
                    <a:gd name="T16" fmla="*/ 0 w 572"/>
                    <a:gd name="T17" fmla="*/ 655 h 788"/>
                    <a:gd name="T18" fmla="*/ 0 w 572"/>
                    <a:gd name="T19" fmla="*/ 145 h 788"/>
                    <a:gd name="T20" fmla="*/ 0 w 572"/>
                    <a:gd name="T21" fmla="*/ 131 h 788"/>
                    <a:gd name="T22" fmla="*/ 6 w 572"/>
                    <a:gd name="T23" fmla="*/ 102 h 788"/>
                    <a:gd name="T24" fmla="*/ 17 w 572"/>
                    <a:gd name="T25" fmla="*/ 77 h 788"/>
                    <a:gd name="T26" fmla="*/ 33 w 572"/>
                    <a:gd name="T27" fmla="*/ 53 h 788"/>
                    <a:gd name="T28" fmla="*/ 52 w 572"/>
                    <a:gd name="T29" fmla="*/ 34 h 788"/>
                    <a:gd name="T30" fmla="*/ 76 w 572"/>
                    <a:gd name="T31" fmla="*/ 18 h 788"/>
                    <a:gd name="T32" fmla="*/ 102 w 572"/>
                    <a:gd name="T33" fmla="*/ 6 h 788"/>
                    <a:gd name="T34" fmla="*/ 130 w 572"/>
                    <a:gd name="T35" fmla="*/ 2 h 788"/>
                    <a:gd name="T36" fmla="*/ 425 w 572"/>
                    <a:gd name="T37" fmla="*/ 0 h 788"/>
                    <a:gd name="T38" fmla="*/ 441 w 572"/>
                    <a:gd name="T39" fmla="*/ 2 h 788"/>
                    <a:gd name="T40" fmla="*/ 468 w 572"/>
                    <a:gd name="T41" fmla="*/ 6 h 788"/>
                    <a:gd name="T42" fmla="*/ 495 w 572"/>
                    <a:gd name="T43" fmla="*/ 18 h 788"/>
                    <a:gd name="T44" fmla="*/ 518 w 572"/>
                    <a:gd name="T45" fmla="*/ 34 h 788"/>
                    <a:gd name="T46" fmla="*/ 539 w 572"/>
                    <a:gd name="T47" fmla="*/ 53 h 788"/>
                    <a:gd name="T48" fmla="*/ 553 w 572"/>
                    <a:gd name="T49" fmla="*/ 77 h 788"/>
                    <a:gd name="T50" fmla="*/ 564 w 572"/>
                    <a:gd name="T51" fmla="*/ 102 h 788"/>
                    <a:gd name="T52" fmla="*/ 570 w 572"/>
                    <a:gd name="T53" fmla="*/ 131 h 788"/>
                    <a:gd name="T54" fmla="*/ 572 w 572"/>
                    <a:gd name="T55" fmla="*/ 641 h 788"/>
                    <a:gd name="T56" fmla="*/ 570 w 572"/>
                    <a:gd name="T57" fmla="*/ 655 h 788"/>
                    <a:gd name="T58" fmla="*/ 564 w 572"/>
                    <a:gd name="T59" fmla="*/ 684 h 788"/>
                    <a:gd name="T60" fmla="*/ 553 w 572"/>
                    <a:gd name="T61" fmla="*/ 711 h 788"/>
                    <a:gd name="T62" fmla="*/ 539 w 572"/>
                    <a:gd name="T63" fmla="*/ 734 h 788"/>
                    <a:gd name="T64" fmla="*/ 518 w 572"/>
                    <a:gd name="T65" fmla="*/ 754 h 788"/>
                    <a:gd name="T66" fmla="*/ 495 w 572"/>
                    <a:gd name="T67" fmla="*/ 769 h 788"/>
                    <a:gd name="T68" fmla="*/ 468 w 572"/>
                    <a:gd name="T69" fmla="*/ 780 h 788"/>
                    <a:gd name="T70" fmla="*/ 441 w 572"/>
                    <a:gd name="T71" fmla="*/ 786 h 788"/>
                    <a:gd name="T72" fmla="*/ 425 w 572"/>
                    <a:gd name="T73"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 h="788">
                      <a:moveTo>
                        <a:pt x="425" y="788"/>
                      </a:moveTo>
                      <a:lnTo>
                        <a:pt x="145" y="788"/>
                      </a:lnTo>
                      <a:lnTo>
                        <a:pt x="145" y="788"/>
                      </a:lnTo>
                      <a:lnTo>
                        <a:pt x="130" y="786"/>
                      </a:lnTo>
                      <a:lnTo>
                        <a:pt x="116" y="785"/>
                      </a:lnTo>
                      <a:lnTo>
                        <a:pt x="102" y="780"/>
                      </a:lnTo>
                      <a:lnTo>
                        <a:pt x="89" y="775"/>
                      </a:lnTo>
                      <a:lnTo>
                        <a:pt x="76" y="769"/>
                      </a:lnTo>
                      <a:lnTo>
                        <a:pt x="63" y="762"/>
                      </a:lnTo>
                      <a:lnTo>
                        <a:pt x="52" y="754"/>
                      </a:lnTo>
                      <a:lnTo>
                        <a:pt x="43" y="745"/>
                      </a:lnTo>
                      <a:lnTo>
                        <a:pt x="33" y="734"/>
                      </a:lnTo>
                      <a:lnTo>
                        <a:pt x="24" y="722"/>
                      </a:lnTo>
                      <a:lnTo>
                        <a:pt x="17" y="711"/>
                      </a:lnTo>
                      <a:lnTo>
                        <a:pt x="11" y="698"/>
                      </a:lnTo>
                      <a:lnTo>
                        <a:pt x="6" y="684"/>
                      </a:lnTo>
                      <a:lnTo>
                        <a:pt x="3" y="671"/>
                      </a:lnTo>
                      <a:lnTo>
                        <a:pt x="0" y="655"/>
                      </a:lnTo>
                      <a:lnTo>
                        <a:pt x="0" y="641"/>
                      </a:lnTo>
                      <a:lnTo>
                        <a:pt x="0" y="145"/>
                      </a:lnTo>
                      <a:lnTo>
                        <a:pt x="0" y="145"/>
                      </a:lnTo>
                      <a:lnTo>
                        <a:pt x="0" y="131"/>
                      </a:lnTo>
                      <a:lnTo>
                        <a:pt x="3" y="116"/>
                      </a:lnTo>
                      <a:lnTo>
                        <a:pt x="6" y="102"/>
                      </a:lnTo>
                      <a:lnTo>
                        <a:pt x="11" y="89"/>
                      </a:lnTo>
                      <a:lnTo>
                        <a:pt x="17" y="77"/>
                      </a:lnTo>
                      <a:lnTo>
                        <a:pt x="24" y="64"/>
                      </a:lnTo>
                      <a:lnTo>
                        <a:pt x="33" y="53"/>
                      </a:lnTo>
                      <a:lnTo>
                        <a:pt x="43" y="43"/>
                      </a:lnTo>
                      <a:lnTo>
                        <a:pt x="52" y="34"/>
                      </a:lnTo>
                      <a:lnTo>
                        <a:pt x="63" y="26"/>
                      </a:lnTo>
                      <a:lnTo>
                        <a:pt x="76" y="18"/>
                      </a:lnTo>
                      <a:lnTo>
                        <a:pt x="89" y="11"/>
                      </a:lnTo>
                      <a:lnTo>
                        <a:pt x="102" y="6"/>
                      </a:lnTo>
                      <a:lnTo>
                        <a:pt x="116" y="3"/>
                      </a:lnTo>
                      <a:lnTo>
                        <a:pt x="130" y="2"/>
                      </a:lnTo>
                      <a:lnTo>
                        <a:pt x="145" y="0"/>
                      </a:lnTo>
                      <a:lnTo>
                        <a:pt x="425" y="0"/>
                      </a:lnTo>
                      <a:lnTo>
                        <a:pt x="425" y="0"/>
                      </a:lnTo>
                      <a:lnTo>
                        <a:pt x="441" y="2"/>
                      </a:lnTo>
                      <a:lnTo>
                        <a:pt x="456" y="3"/>
                      </a:lnTo>
                      <a:lnTo>
                        <a:pt x="468" y="6"/>
                      </a:lnTo>
                      <a:lnTo>
                        <a:pt x="483" y="11"/>
                      </a:lnTo>
                      <a:lnTo>
                        <a:pt x="495" y="18"/>
                      </a:lnTo>
                      <a:lnTo>
                        <a:pt x="507" y="26"/>
                      </a:lnTo>
                      <a:lnTo>
                        <a:pt x="518" y="34"/>
                      </a:lnTo>
                      <a:lnTo>
                        <a:pt x="529" y="43"/>
                      </a:lnTo>
                      <a:lnTo>
                        <a:pt x="539" y="53"/>
                      </a:lnTo>
                      <a:lnTo>
                        <a:pt x="546" y="64"/>
                      </a:lnTo>
                      <a:lnTo>
                        <a:pt x="553" y="77"/>
                      </a:lnTo>
                      <a:lnTo>
                        <a:pt x="559" y="89"/>
                      </a:lnTo>
                      <a:lnTo>
                        <a:pt x="564" y="102"/>
                      </a:lnTo>
                      <a:lnTo>
                        <a:pt x="569" y="116"/>
                      </a:lnTo>
                      <a:lnTo>
                        <a:pt x="570" y="131"/>
                      </a:lnTo>
                      <a:lnTo>
                        <a:pt x="572" y="145"/>
                      </a:lnTo>
                      <a:lnTo>
                        <a:pt x="572" y="641"/>
                      </a:lnTo>
                      <a:lnTo>
                        <a:pt x="572" y="641"/>
                      </a:lnTo>
                      <a:lnTo>
                        <a:pt x="570" y="655"/>
                      </a:lnTo>
                      <a:lnTo>
                        <a:pt x="569" y="671"/>
                      </a:lnTo>
                      <a:lnTo>
                        <a:pt x="564" y="684"/>
                      </a:lnTo>
                      <a:lnTo>
                        <a:pt x="559" y="698"/>
                      </a:lnTo>
                      <a:lnTo>
                        <a:pt x="553" y="711"/>
                      </a:lnTo>
                      <a:lnTo>
                        <a:pt x="546" y="722"/>
                      </a:lnTo>
                      <a:lnTo>
                        <a:pt x="539" y="734"/>
                      </a:lnTo>
                      <a:lnTo>
                        <a:pt x="529" y="745"/>
                      </a:lnTo>
                      <a:lnTo>
                        <a:pt x="518" y="754"/>
                      </a:lnTo>
                      <a:lnTo>
                        <a:pt x="507" y="762"/>
                      </a:lnTo>
                      <a:lnTo>
                        <a:pt x="495" y="769"/>
                      </a:lnTo>
                      <a:lnTo>
                        <a:pt x="483" y="775"/>
                      </a:lnTo>
                      <a:lnTo>
                        <a:pt x="468" y="780"/>
                      </a:lnTo>
                      <a:lnTo>
                        <a:pt x="456" y="785"/>
                      </a:lnTo>
                      <a:lnTo>
                        <a:pt x="441" y="786"/>
                      </a:lnTo>
                      <a:lnTo>
                        <a:pt x="425" y="788"/>
                      </a:lnTo>
                      <a:lnTo>
                        <a:pt x="425" y="788"/>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27" name="Freeform 7">
                  <a:extLst>
                    <a:ext uri="{FF2B5EF4-FFF2-40B4-BE49-F238E27FC236}">
                      <a16:creationId xmlns:a16="http://schemas.microsoft.com/office/drawing/2014/main" id="{928E16FC-8063-4991-AD82-A8EEFABC4D4A}"/>
                    </a:ext>
                  </a:extLst>
                </p:cNvPr>
                <p:cNvSpPr>
                  <a:spLocks/>
                </p:cNvSpPr>
                <p:nvPr/>
              </p:nvSpPr>
              <p:spPr bwMode="auto">
                <a:xfrm>
                  <a:off x="655" y="1936"/>
                  <a:ext cx="172" cy="172"/>
                </a:xfrm>
                <a:custGeom>
                  <a:avLst/>
                  <a:gdLst>
                    <a:gd name="T0" fmla="*/ 0 w 344"/>
                    <a:gd name="T1" fmla="*/ 172 h 344"/>
                    <a:gd name="T2" fmla="*/ 3 w 344"/>
                    <a:gd name="T3" fmla="*/ 138 h 344"/>
                    <a:gd name="T4" fmla="*/ 14 w 344"/>
                    <a:gd name="T5" fmla="*/ 105 h 344"/>
                    <a:gd name="T6" fmla="*/ 30 w 344"/>
                    <a:gd name="T7" fmla="*/ 76 h 344"/>
                    <a:gd name="T8" fmla="*/ 51 w 344"/>
                    <a:gd name="T9" fmla="*/ 51 h 344"/>
                    <a:gd name="T10" fmla="*/ 76 w 344"/>
                    <a:gd name="T11" fmla="*/ 30 h 344"/>
                    <a:gd name="T12" fmla="*/ 105 w 344"/>
                    <a:gd name="T13" fmla="*/ 14 h 344"/>
                    <a:gd name="T14" fmla="*/ 137 w 344"/>
                    <a:gd name="T15" fmla="*/ 5 h 344"/>
                    <a:gd name="T16" fmla="*/ 172 w 344"/>
                    <a:gd name="T17" fmla="*/ 0 h 344"/>
                    <a:gd name="T18" fmla="*/ 190 w 344"/>
                    <a:gd name="T19" fmla="*/ 1 h 344"/>
                    <a:gd name="T20" fmla="*/ 223 w 344"/>
                    <a:gd name="T21" fmla="*/ 8 h 344"/>
                    <a:gd name="T22" fmla="*/ 255 w 344"/>
                    <a:gd name="T23" fmla="*/ 21 h 344"/>
                    <a:gd name="T24" fmla="*/ 282 w 344"/>
                    <a:gd name="T25" fmla="*/ 40 h 344"/>
                    <a:gd name="T26" fmla="*/ 304 w 344"/>
                    <a:gd name="T27" fmla="*/ 64 h 344"/>
                    <a:gd name="T28" fmla="*/ 323 w 344"/>
                    <a:gd name="T29" fmla="*/ 91 h 344"/>
                    <a:gd name="T30" fmla="*/ 336 w 344"/>
                    <a:gd name="T31" fmla="*/ 121 h 344"/>
                    <a:gd name="T32" fmla="*/ 344 w 344"/>
                    <a:gd name="T33" fmla="*/ 154 h 344"/>
                    <a:gd name="T34" fmla="*/ 344 w 344"/>
                    <a:gd name="T35" fmla="*/ 172 h 344"/>
                    <a:gd name="T36" fmla="*/ 341 w 344"/>
                    <a:gd name="T37" fmla="*/ 207 h 344"/>
                    <a:gd name="T38" fmla="*/ 331 w 344"/>
                    <a:gd name="T39" fmla="*/ 239 h 344"/>
                    <a:gd name="T40" fmla="*/ 316 w 344"/>
                    <a:gd name="T41" fmla="*/ 269 h 344"/>
                    <a:gd name="T42" fmla="*/ 295 w 344"/>
                    <a:gd name="T43" fmla="*/ 295 h 344"/>
                    <a:gd name="T44" fmla="*/ 269 w 344"/>
                    <a:gd name="T45" fmla="*/ 315 h 344"/>
                    <a:gd name="T46" fmla="*/ 239 w 344"/>
                    <a:gd name="T47" fmla="*/ 331 h 344"/>
                    <a:gd name="T48" fmla="*/ 207 w 344"/>
                    <a:gd name="T49" fmla="*/ 341 h 344"/>
                    <a:gd name="T50" fmla="*/ 172 w 344"/>
                    <a:gd name="T51" fmla="*/ 344 h 344"/>
                    <a:gd name="T52" fmla="*/ 154 w 344"/>
                    <a:gd name="T53" fmla="*/ 344 h 344"/>
                    <a:gd name="T54" fmla="*/ 121 w 344"/>
                    <a:gd name="T55" fmla="*/ 338 h 344"/>
                    <a:gd name="T56" fmla="*/ 91 w 344"/>
                    <a:gd name="T57" fmla="*/ 323 h 344"/>
                    <a:gd name="T58" fmla="*/ 64 w 344"/>
                    <a:gd name="T59" fmla="*/ 306 h 344"/>
                    <a:gd name="T60" fmla="*/ 40 w 344"/>
                    <a:gd name="T61" fmla="*/ 282 h 344"/>
                    <a:gd name="T62" fmla="*/ 21 w 344"/>
                    <a:gd name="T63" fmla="*/ 255 h 344"/>
                    <a:gd name="T64" fmla="*/ 8 w 344"/>
                    <a:gd name="T65" fmla="*/ 225 h 344"/>
                    <a:gd name="T66" fmla="*/ 1 w 344"/>
                    <a:gd name="T67" fmla="*/ 190 h 344"/>
                    <a:gd name="T68" fmla="*/ 0 w 344"/>
                    <a:gd name="T69"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4" h="344">
                      <a:moveTo>
                        <a:pt x="0" y="172"/>
                      </a:moveTo>
                      <a:lnTo>
                        <a:pt x="0" y="172"/>
                      </a:lnTo>
                      <a:lnTo>
                        <a:pt x="1" y="154"/>
                      </a:lnTo>
                      <a:lnTo>
                        <a:pt x="3" y="138"/>
                      </a:lnTo>
                      <a:lnTo>
                        <a:pt x="8" y="121"/>
                      </a:lnTo>
                      <a:lnTo>
                        <a:pt x="14" y="105"/>
                      </a:lnTo>
                      <a:lnTo>
                        <a:pt x="21" y="91"/>
                      </a:lnTo>
                      <a:lnTo>
                        <a:pt x="30" y="76"/>
                      </a:lnTo>
                      <a:lnTo>
                        <a:pt x="40" y="64"/>
                      </a:lnTo>
                      <a:lnTo>
                        <a:pt x="51" y="51"/>
                      </a:lnTo>
                      <a:lnTo>
                        <a:pt x="64" y="40"/>
                      </a:lnTo>
                      <a:lnTo>
                        <a:pt x="76" y="30"/>
                      </a:lnTo>
                      <a:lnTo>
                        <a:pt x="91" y="21"/>
                      </a:lnTo>
                      <a:lnTo>
                        <a:pt x="105" y="14"/>
                      </a:lnTo>
                      <a:lnTo>
                        <a:pt x="121" y="8"/>
                      </a:lnTo>
                      <a:lnTo>
                        <a:pt x="137" y="5"/>
                      </a:lnTo>
                      <a:lnTo>
                        <a:pt x="154" y="1"/>
                      </a:lnTo>
                      <a:lnTo>
                        <a:pt x="172" y="0"/>
                      </a:lnTo>
                      <a:lnTo>
                        <a:pt x="172" y="0"/>
                      </a:lnTo>
                      <a:lnTo>
                        <a:pt x="190" y="1"/>
                      </a:lnTo>
                      <a:lnTo>
                        <a:pt x="207" y="5"/>
                      </a:lnTo>
                      <a:lnTo>
                        <a:pt x="223" y="8"/>
                      </a:lnTo>
                      <a:lnTo>
                        <a:pt x="239" y="14"/>
                      </a:lnTo>
                      <a:lnTo>
                        <a:pt x="255" y="21"/>
                      </a:lnTo>
                      <a:lnTo>
                        <a:pt x="269" y="30"/>
                      </a:lnTo>
                      <a:lnTo>
                        <a:pt x="282" y="40"/>
                      </a:lnTo>
                      <a:lnTo>
                        <a:pt x="295" y="51"/>
                      </a:lnTo>
                      <a:lnTo>
                        <a:pt x="304" y="64"/>
                      </a:lnTo>
                      <a:lnTo>
                        <a:pt x="316" y="76"/>
                      </a:lnTo>
                      <a:lnTo>
                        <a:pt x="323" y="91"/>
                      </a:lnTo>
                      <a:lnTo>
                        <a:pt x="331" y="105"/>
                      </a:lnTo>
                      <a:lnTo>
                        <a:pt x="336" y="121"/>
                      </a:lnTo>
                      <a:lnTo>
                        <a:pt x="341" y="138"/>
                      </a:lnTo>
                      <a:lnTo>
                        <a:pt x="344" y="154"/>
                      </a:lnTo>
                      <a:lnTo>
                        <a:pt x="344" y="172"/>
                      </a:lnTo>
                      <a:lnTo>
                        <a:pt x="344" y="172"/>
                      </a:lnTo>
                      <a:lnTo>
                        <a:pt x="344" y="190"/>
                      </a:lnTo>
                      <a:lnTo>
                        <a:pt x="341" y="207"/>
                      </a:lnTo>
                      <a:lnTo>
                        <a:pt x="336" y="225"/>
                      </a:lnTo>
                      <a:lnTo>
                        <a:pt x="331" y="239"/>
                      </a:lnTo>
                      <a:lnTo>
                        <a:pt x="323" y="255"/>
                      </a:lnTo>
                      <a:lnTo>
                        <a:pt x="316" y="269"/>
                      </a:lnTo>
                      <a:lnTo>
                        <a:pt x="304" y="282"/>
                      </a:lnTo>
                      <a:lnTo>
                        <a:pt x="295" y="295"/>
                      </a:lnTo>
                      <a:lnTo>
                        <a:pt x="282" y="306"/>
                      </a:lnTo>
                      <a:lnTo>
                        <a:pt x="269" y="315"/>
                      </a:lnTo>
                      <a:lnTo>
                        <a:pt x="255" y="323"/>
                      </a:lnTo>
                      <a:lnTo>
                        <a:pt x="239" y="331"/>
                      </a:lnTo>
                      <a:lnTo>
                        <a:pt x="223" y="338"/>
                      </a:lnTo>
                      <a:lnTo>
                        <a:pt x="207" y="341"/>
                      </a:lnTo>
                      <a:lnTo>
                        <a:pt x="190" y="344"/>
                      </a:lnTo>
                      <a:lnTo>
                        <a:pt x="172" y="344"/>
                      </a:lnTo>
                      <a:lnTo>
                        <a:pt x="172" y="344"/>
                      </a:lnTo>
                      <a:lnTo>
                        <a:pt x="154" y="344"/>
                      </a:lnTo>
                      <a:lnTo>
                        <a:pt x="137" y="341"/>
                      </a:lnTo>
                      <a:lnTo>
                        <a:pt x="121" y="338"/>
                      </a:lnTo>
                      <a:lnTo>
                        <a:pt x="105" y="331"/>
                      </a:lnTo>
                      <a:lnTo>
                        <a:pt x="91" y="323"/>
                      </a:lnTo>
                      <a:lnTo>
                        <a:pt x="76" y="315"/>
                      </a:lnTo>
                      <a:lnTo>
                        <a:pt x="64" y="306"/>
                      </a:lnTo>
                      <a:lnTo>
                        <a:pt x="51" y="295"/>
                      </a:lnTo>
                      <a:lnTo>
                        <a:pt x="40" y="282"/>
                      </a:lnTo>
                      <a:lnTo>
                        <a:pt x="30" y="269"/>
                      </a:lnTo>
                      <a:lnTo>
                        <a:pt x="21" y="255"/>
                      </a:lnTo>
                      <a:lnTo>
                        <a:pt x="14" y="239"/>
                      </a:lnTo>
                      <a:lnTo>
                        <a:pt x="8" y="225"/>
                      </a:lnTo>
                      <a:lnTo>
                        <a:pt x="3" y="207"/>
                      </a:lnTo>
                      <a:lnTo>
                        <a:pt x="1" y="190"/>
                      </a:lnTo>
                      <a:lnTo>
                        <a:pt x="0" y="172"/>
                      </a:lnTo>
                      <a:lnTo>
                        <a:pt x="0" y="172"/>
                      </a:lnTo>
                      <a:close/>
                    </a:path>
                  </a:pathLst>
                </a:custGeom>
                <a:solidFill>
                  <a:srgbClr val="6EB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grpSp>
        </p:grpSp>
      </p:grpSp>
      <p:grpSp>
        <p:nvGrpSpPr>
          <p:cNvPr id="22" name="Group 21">
            <a:extLst>
              <a:ext uri="{FF2B5EF4-FFF2-40B4-BE49-F238E27FC236}">
                <a16:creationId xmlns:a16="http://schemas.microsoft.com/office/drawing/2014/main" id="{38A44666-72BC-47CE-A744-DB000129AE91}"/>
              </a:ext>
            </a:extLst>
          </p:cNvPr>
          <p:cNvGrpSpPr/>
          <p:nvPr/>
        </p:nvGrpSpPr>
        <p:grpSpPr>
          <a:xfrm>
            <a:off x="6216191" y="5135851"/>
            <a:ext cx="2146351" cy="1233454"/>
            <a:chOff x="6274444" y="5128792"/>
            <a:chExt cx="2146351" cy="1233454"/>
          </a:xfrm>
        </p:grpSpPr>
        <p:sp>
          <p:nvSpPr>
            <p:cNvPr id="150" name="Rectangle: Rounded Corners 149">
              <a:extLst>
                <a:ext uri="{FF2B5EF4-FFF2-40B4-BE49-F238E27FC236}">
                  <a16:creationId xmlns:a16="http://schemas.microsoft.com/office/drawing/2014/main" id="{ECD0A968-A446-4C1A-9AC0-259C4512A6BB}"/>
                </a:ext>
              </a:extLst>
            </p:cNvPr>
            <p:cNvSpPr/>
            <p:nvPr/>
          </p:nvSpPr>
          <p:spPr>
            <a:xfrm>
              <a:off x="6274444" y="5128792"/>
              <a:ext cx="1638454" cy="1233454"/>
            </a:xfrm>
            <a:prstGeom prst="roundRect">
              <a:avLst/>
            </a:prstGeom>
            <a:solidFill>
              <a:srgbClr val="FBAB18"/>
            </a:solidFill>
            <a:ln w="19050">
              <a:solidFill>
                <a:srgbClr val="FBAB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51" name="TextBox 150">
              <a:extLst>
                <a:ext uri="{FF2B5EF4-FFF2-40B4-BE49-F238E27FC236}">
                  <a16:creationId xmlns:a16="http://schemas.microsoft.com/office/drawing/2014/main" id="{0652E63B-9FCB-49F4-BBAB-2A51779272CC}"/>
                </a:ext>
              </a:extLst>
            </p:cNvPr>
            <p:cNvSpPr txBox="1"/>
            <p:nvPr/>
          </p:nvSpPr>
          <p:spPr>
            <a:xfrm>
              <a:off x="6303677" y="5181729"/>
              <a:ext cx="21171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CiscoSansTT ExtraLight"/>
                  <a:ea typeface="+mn-ea"/>
                  <a:cs typeface="+mn-cs"/>
                </a:rPr>
                <a:t>55%</a:t>
              </a:r>
            </a:p>
          </p:txBody>
        </p:sp>
        <p:sp>
          <p:nvSpPr>
            <p:cNvPr id="152" name="TextBox 151">
              <a:extLst>
                <a:ext uri="{FF2B5EF4-FFF2-40B4-BE49-F238E27FC236}">
                  <a16:creationId xmlns:a16="http://schemas.microsoft.com/office/drawing/2014/main" id="{B31160EC-72C6-4203-9B46-5EC4AAE37453}"/>
                </a:ext>
              </a:extLst>
            </p:cNvPr>
            <p:cNvSpPr txBox="1"/>
            <p:nvPr/>
          </p:nvSpPr>
          <p:spPr>
            <a:xfrm>
              <a:off x="6364310" y="5568182"/>
              <a:ext cx="15814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reduction in Scope 1 and 2 greenhouse gas emissions (FY22 goal of 60 percent)</a:t>
              </a:r>
            </a:p>
          </p:txBody>
        </p:sp>
        <p:cxnSp>
          <p:nvCxnSpPr>
            <p:cNvPr id="193" name="Straight Connector 192">
              <a:extLst>
                <a:ext uri="{FF2B5EF4-FFF2-40B4-BE49-F238E27FC236}">
                  <a16:creationId xmlns:a16="http://schemas.microsoft.com/office/drawing/2014/main" id="{B6C11788-7B63-4833-B0C1-79FC028B704F}"/>
                </a:ext>
              </a:extLst>
            </p:cNvPr>
            <p:cNvCxnSpPr>
              <a:cxnSpLocks/>
            </p:cNvCxnSpPr>
            <p:nvPr/>
          </p:nvCxnSpPr>
          <p:spPr>
            <a:xfrm>
              <a:off x="7039977" y="5391329"/>
              <a:ext cx="685426" cy="0"/>
            </a:xfrm>
            <a:prstGeom prst="line">
              <a:avLst/>
            </a:prstGeom>
            <a:noFill/>
            <a:ln w="190500" cap="rnd">
              <a:solidFill>
                <a:schemeClr val="tx1"/>
              </a:solidFill>
              <a:prstDash val="solid"/>
              <a:miter lim="800000"/>
              <a:headEnd/>
              <a:tailEnd/>
            </a:ln>
          </p:spPr>
        </p:cxnSp>
        <p:cxnSp>
          <p:nvCxnSpPr>
            <p:cNvPr id="192" name="Straight Connector 191">
              <a:extLst>
                <a:ext uri="{FF2B5EF4-FFF2-40B4-BE49-F238E27FC236}">
                  <a16:creationId xmlns:a16="http://schemas.microsoft.com/office/drawing/2014/main" id="{79344574-9F21-42A0-9297-AEB8E5E9880D}"/>
                </a:ext>
              </a:extLst>
            </p:cNvPr>
            <p:cNvCxnSpPr>
              <a:cxnSpLocks/>
            </p:cNvCxnSpPr>
            <p:nvPr/>
          </p:nvCxnSpPr>
          <p:spPr>
            <a:xfrm>
              <a:off x="7039968" y="5394343"/>
              <a:ext cx="342713" cy="0"/>
            </a:xfrm>
            <a:prstGeom prst="line">
              <a:avLst/>
            </a:prstGeom>
            <a:noFill/>
            <a:ln w="190500" cap="rnd">
              <a:solidFill>
                <a:srgbClr val="1E4471"/>
              </a:solidFill>
              <a:prstDash val="solid"/>
              <a:miter lim="800000"/>
              <a:headEnd/>
              <a:tailEnd/>
            </a:ln>
          </p:spPr>
        </p:cxnSp>
      </p:grpSp>
      <p:grpSp>
        <p:nvGrpSpPr>
          <p:cNvPr id="14356" name="Group 14355">
            <a:extLst>
              <a:ext uri="{FF2B5EF4-FFF2-40B4-BE49-F238E27FC236}">
                <a16:creationId xmlns:a16="http://schemas.microsoft.com/office/drawing/2014/main" id="{EFDD1DDC-4DB8-4053-B933-533BE0CE92FC}"/>
              </a:ext>
            </a:extLst>
          </p:cNvPr>
          <p:cNvGrpSpPr/>
          <p:nvPr/>
        </p:nvGrpSpPr>
        <p:grpSpPr>
          <a:xfrm>
            <a:off x="6498287" y="1224992"/>
            <a:ext cx="2219735" cy="1266272"/>
            <a:chOff x="6561317" y="1224993"/>
            <a:chExt cx="2219735" cy="1266272"/>
          </a:xfrm>
        </p:grpSpPr>
        <p:sp>
          <p:nvSpPr>
            <p:cNvPr id="197" name="Rectangle: Rounded Corners 196">
              <a:extLst>
                <a:ext uri="{FF2B5EF4-FFF2-40B4-BE49-F238E27FC236}">
                  <a16:creationId xmlns:a16="http://schemas.microsoft.com/office/drawing/2014/main" id="{CE5519FC-DB3D-4847-BF2F-23BA105DDACC}"/>
                </a:ext>
              </a:extLst>
            </p:cNvPr>
            <p:cNvSpPr/>
            <p:nvPr/>
          </p:nvSpPr>
          <p:spPr>
            <a:xfrm>
              <a:off x="6561317" y="1224993"/>
              <a:ext cx="2219735" cy="1266272"/>
            </a:xfrm>
            <a:prstGeom prst="roundRect">
              <a:avLst/>
            </a:prstGeom>
            <a:solidFill>
              <a:srgbClr val="00BCEB"/>
            </a:solidFill>
            <a:ln w="19050">
              <a:solidFill>
                <a:srgbClr val="00B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99" name="TextBox 198">
              <a:extLst>
                <a:ext uri="{FF2B5EF4-FFF2-40B4-BE49-F238E27FC236}">
                  <a16:creationId xmlns:a16="http://schemas.microsoft.com/office/drawing/2014/main" id="{45C44C7F-9CE2-4A08-8A49-50F28C3E4894}"/>
                </a:ext>
              </a:extLst>
            </p:cNvPr>
            <p:cNvSpPr txBox="1"/>
            <p:nvPr/>
          </p:nvSpPr>
          <p:spPr>
            <a:xfrm>
              <a:off x="7804772" y="1425329"/>
              <a:ext cx="91994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employee engagement, allowing us to meet our FY20 goal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endParaRPr>
            </a:p>
          </p:txBody>
        </p:sp>
        <p:grpSp>
          <p:nvGrpSpPr>
            <p:cNvPr id="214" name="Group 213">
              <a:extLst>
                <a:ext uri="{FF2B5EF4-FFF2-40B4-BE49-F238E27FC236}">
                  <a16:creationId xmlns:a16="http://schemas.microsoft.com/office/drawing/2014/main" id="{C5B372AA-7DC6-4F9A-AD76-EABDBB890051}"/>
                </a:ext>
              </a:extLst>
            </p:cNvPr>
            <p:cNvGrpSpPr/>
            <p:nvPr/>
          </p:nvGrpSpPr>
          <p:grpSpPr>
            <a:xfrm>
              <a:off x="6742475" y="1372211"/>
              <a:ext cx="958200" cy="954727"/>
              <a:chOff x="402378" y="7963694"/>
              <a:chExt cx="739124" cy="725488"/>
            </a:xfrm>
          </p:grpSpPr>
          <p:grpSp>
            <p:nvGrpSpPr>
              <p:cNvPr id="215" name="Group 214">
                <a:extLst>
                  <a:ext uri="{FF2B5EF4-FFF2-40B4-BE49-F238E27FC236}">
                    <a16:creationId xmlns:a16="http://schemas.microsoft.com/office/drawing/2014/main" id="{A99EF1FE-B5A9-4BC6-A6F7-42F78F6C720A}"/>
                  </a:ext>
                </a:extLst>
              </p:cNvPr>
              <p:cNvGrpSpPr/>
              <p:nvPr/>
            </p:nvGrpSpPr>
            <p:grpSpPr>
              <a:xfrm>
                <a:off x="402378" y="7963694"/>
                <a:ext cx="725488" cy="725488"/>
                <a:chOff x="403225" y="7963694"/>
                <a:chExt cx="725488" cy="725488"/>
              </a:xfrm>
            </p:grpSpPr>
            <p:sp>
              <p:nvSpPr>
                <p:cNvPr id="217" name="Oval 137">
                  <a:extLst>
                    <a:ext uri="{FF2B5EF4-FFF2-40B4-BE49-F238E27FC236}">
                      <a16:creationId xmlns:a16="http://schemas.microsoft.com/office/drawing/2014/main" id="{040095FA-AC12-454F-B92D-3D3186F46A1E}"/>
                    </a:ext>
                  </a:extLst>
                </p:cNvPr>
                <p:cNvSpPr>
                  <a:spLocks noChangeArrowheads="1"/>
                </p:cNvSpPr>
                <p:nvPr/>
              </p:nvSpPr>
              <p:spPr bwMode="auto">
                <a:xfrm>
                  <a:off x="403225" y="7963694"/>
                  <a:ext cx="725488" cy="725488"/>
                </a:xfrm>
                <a:prstGeom prst="ellipse">
                  <a:avLst/>
                </a:prstGeom>
                <a:noFill/>
                <a:ln w="152400">
                  <a:solidFill>
                    <a:srgbClr val="FFFFFF">
                      <a:lumMod val="85000"/>
                    </a:srgbClr>
                  </a:solidFill>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Arial" charset="0"/>
                    <a:ea typeface="ＭＳ Ｐゴシック" charset="0"/>
                    <a:cs typeface="+mn-cs"/>
                  </a:endParaRPr>
                </a:p>
              </p:txBody>
            </p:sp>
            <p:sp>
              <p:nvSpPr>
                <p:cNvPr id="218" name="Freeform 138">
                  <a:extLst>
                    <a:ext uri="{FF2B5EF4-FFF2-40B4-BE49-F238E27FC236}">
                      <a16:creationId xmlns:a16="http://schemas.microsoft.com/office/drawing/2014/main" id="{123262D8-E4F3-4D86-A9CA-B0AE21224C2D}"/>
                    </a:ext>
                  </a:extLst>
                </p:cNvPr>
                <p:cNvSpPr>
                  <a:spLocks/>
                </p:cNvSpPr>
                <p:nvPr/>
              </p:nvSpPr>
              <p:spPr bwMode="auto">
                <a:xfrm>
                  <a:off x="404813" y="7966869"/>
                  <a:ext cx="723900" cy="722313"/>
                </a:xfrm>
                <a:custGeom>
                  <a:avLst/>
                  <a:gdLst>
                    <a:gd name="T0" fmla="*/ 133 w 265"/>
                    <a:gd name="T1" fmla="*/ 0 h 265"/>
                    <a:gd name="T2" fmla="*/ 265 w 265"/>
                    <a:gd name="T3" fmla="*/ 133 h 265"/>
                    <a:gd name="T4" fmla="*/ 133 w 265"/>
                    <a:gd name="T5" fmla="*/ 265 h 265"/>
                    <a:gd name="T6" fmla="*/ 0 w 265"/>
                    <a:gd name="T7" fmla="*/ 133 h 265"/>
                    <a:gd name="T8" fmla="*/ 9 w 265"/>
                    <a:gd name="T9" fmla="*/ 85 h 265"/>
                  </a:gdLst>
                  <a:ahLst/>
                  <a:cxnLst>
                    <a:cxn ang="0">
                      <a:pos x="T0" y="T1"/>
                    </a:cxn>
                    <a:cxn ang="0">
                      <a:pos x="T2" y="T3"/>
                    </a:cxn>
                    <a:cxn ang="0">
                      <a:pos x="T4" y="T5"/>
                    </a:cxn>
                    <a:cxn ang="0">
                      <a:pos x="T6" y="T7"/>
                    </a:cxn>
                    <a:cxn ang="0">
                      <a:pos x="T8" y="T9"/>
                    </a:cxn>
                  </a:cxnLst>
                  <a:rect l="0" t="0" r="r" b="b"/>
                  <a:pathLst>
                    <a:path w="265" h="265">
                      <a:moveTo>
                        <a:pt x="133" y="0"/>
                      </a:moveTo>
                      <a:cubicBezTo>
                        <a:pt x="206" y="0"/>
                        <a:pt x="265" y="59"/>
                        <a:pt x="265" y="133"/>
                      </a:cubicBezTo>
                      <a:cubicBezTo>
                        <a:pt x="265" y="206"/>
                        <a:pt x="206" y="265"/>
                        <a:pt x="133" y="265"/>
                      </a:cubicBezTo>
                      <a:cubicBezTo>
                        <a:pt x="60" y="265"/>
                        <a:pt x="0" y="206"/>
                        <a:pt x="0" y="133"/>
                      </a:cubicBezTo>
                      <a:cubicBezTo>
                        <a:pt x="0" y="115"/>
                        <a:pt x="3" y="101"/>
                        <a:pt x="9" y="85"/>
                      </a:cubicBezTo>
                    </a:path>
                  </a:pathLst>
                </a:custGeom>
                <a:noFill/>
                <a:ln w="152400" cap="rnd">
                  <a:solidFill>
                    <a:srgbClr val="1E447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282828"/>
                    </a:solidFill>
                    <a:effectLst/>
                    <a:uLnTx/>
                    <a:uFillTx/>
                    <a:latin typeface="Arial" charset="0"/>
                    <a:ea typeface="ＭＳ Ｐゴシック" charset="0"/>
                    <a:cs typeface="+mn-cs"/>
                  </a:endParaRPr>
                </a:p>
              </p:txBody>
            </p:sp>
          </p:grpSp>
          <p:sp>
            <p:nvSpPr>
              <p:cNvPr id="216" name="TextBox 215">
                <a:extLst>
                  <a:ext uri="{FF2B5EF4-FFF2-40B4-BE49-F238E27FC236}">
                    <a16:creationId xmlns:a16="http://schemas.microsoft.com/office/drawing/2014/main" id="{3EF429F7-BFA8-4F8F-9124-41CD9FC9DED2}"/>
                  </a:ext>
                </a:extLst>
              </p:cNvPr>
              <p:cNvSpPr txBox="1"/>
              <p:nvPr/>
            </p:nvSpPr>
            <p:spPr>
              <a:xfrm>
                <a:off x="431890" y="8162453"/>
                <a:ext cx="709612" cy="316779"/>
              </a:xfrm>
              <a:prstGeom prst="rect">
                <a:avLst/>
              </a:prstGeom>
              <a:noFill/>
            </p:spPr>
            <p:txBody>
              <a:bodyPr wrap="square" lIns="0" rIns="0"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D274D"/>
                    </a:solidFill>
                    <a:effectLst/>
                    <a:uLnTx/>
                    <a:uFillTx/>
                    <a:latin typeface="CiscoSansTT ExtraLight"/>
                    <a:ea typeface="ＭＳ Ｐゴシック" charset="0"/>
                    <a:cs typeface="+mn-cs"/>
                  </a:rPr>
                  <a:t>81%</a:t>
                </a:r>
              </a:p>
            </p:txBody>
          </p:sp>
        </p:grpSp>
      </p:grpSp>
      <p:grpSp>
        <p:nvGrpSpPr>
          <p:cNvPr id="14351" name="Group 14350">
            <a:extLst>
              <a:ext uri="{FF2B5EF4-FFF2-40B4-BE49-F238E27FC236}">
                <a16:creationId xmlns:a16="http://schemas.microsoft.com/office/drawing/2014/main" id="{AE60FD1F-19AC-4EAB-9DBA-B50FAB4B2A0D}"/>
              </a:ext>
            </a:extLst>
          </p:cNvPr>
          <p:cNvGrpSpPr/>
          <p:nvPr/>
        </p:nvGrpSpPr>
        <p:grpSpPr>
          <a:xfrm>
            <a:off x="4416209" y="4956842"/>
            <a:ext cx="1661617" cy="1405404"/>
            <a:chOff x="1768565" y="2576643"/>
            <a:chExt cx="1661617" cy="1405404"/>
          </a:xfrm>
        </p:grpSpPr>
        <p:sp>
          <p:nvSpPr>
            <p:cNvPr id="219" name="Rectangle: Rounded Corners 218">
              <a:extLst>
                <a:ext uri="{FF2B5EF4-FFF2-40B4-BE49-F238E27FC236}">
                  <a16:creationId xmlns:a16="http://schemas.microsoft.com/office/drawing/2014/main" id="{99584AF4-E57E-418A-839B-6824D0E05C1D}"/>
                </a:ext>
              </a:extLst>
            </p:cNvPr>
            <p:cNvSpPr/>
            <p:nvPr/>
          </p:nvSpPr>
          <p:spPr>
            <a:xfrm>
              <a:off x="1768565" y="2640272"/>
              <a:ext cx="1638454" cy="1341775"/>
            </a:xfrm>
            <a:prstGeom prst="roundRect">
              <a:avLst/>
            </a:prstGeom>
            <a:solidFill>
              <a:srgbClr val="00BCEB"/>
            </a:solidFill>
            <a:ln w="19050">
              <a:solidFill>
                <a:srgbClr val="00BC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20" name="TextBox 219">
              <a:extLst>
                <a:ext uri="{FF2B5EF4-FFF2-40B4-BE49-F238E27FC236}">
                  <a16:creationId xmlns:a16="http://schemas.microsoft.com/office/drawing/2014/main" id="{5B23EAFF-1FCA-4C31-ACFC-DDB7C9D05F3B}"/>
                </a:ext>
              </a:extLst>
            </p:cNvPr>
            <p:cNvSpPr txBox="1"/>
            <p:nvPr/>
          </p:nvSpPr>
          <p:spPr>
            <a:xfrm>
              <a:off x="1791728" y="3252633"/>
              <a:ext cx="16384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power requirements of the Cisco 8201 router, 26x less than a predecessor, the NCS 6008</a:t>
              </a:r>
            </a:p>
          </p:txBody>
        </p:sp>
        <p:sp>
          <p:nvSpPr>
            <p:cNvPr id="222" name="TextBox 221">
              <a:extLst>
                <a:ext uri="{FF2B5EF4-FFF2-40B4-BE49-F238E27FC236}">
                  <a16:creationId xmlns:a16="http://schemas.microsoft.com/office/drawing/2014/main" id="{7A8407EE-9625-4BDF-B350-03F371B26022}"/>
                </a:ext>
              </a:extLst>
            </p:cNvPr>
            <p:cNvSpPr txBox="1"/>
            <p:nvPr/>
          </p:nvSpPr>
          <p:spPr>
            <a:xfrm>
              <a:off x="1791728" y="2715620"/>
              <a:ext cx="15578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415W</a:t>
              </a:r>
            </a:p>
          </p:txBody>
        </p:sp>
        <p:pic>
          <p:nvPicPr>
            <p:cNvPr id="241" name="Picture 240">
              <a:extLst>
                <a:ext uri="{FF2B5EF4-FFF2-40B4-BE49-F238E27FC236}">
                  <a16:creationId xmlns:a16="http://schemas.microsoft.com/office/drawing/2014/main" id="{92676054-A30C-470F-A42D-482F150C3D8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98062" y="2576643"/>
              <a:ext cx="505647" cy="505647"/>
            </a:xfrm>
            <a:prstGeom prst="rect">
              <a:avLst/>
            </a:prstGeom>
          </p:spPr>
        </p:pic>
      </p:grpSp>
      <p:pic>
        <p:nvPicPr>
          <p:cNvPr id="14353" name="Picture 14352" descr="A picture containing shape&#10;&#10;Description automatically generated">
            <a:extLst>
              <a:ext uri="{FF2B5EF4-FFF2-40B4-BE49-F238E27FC236}">
                <a16:creationId xmlns:a16="http://schemas.microsoft.com/office/drawing/2014/main" id="{10B71469-521E-4F93-8314-67512A0C91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38384" y="2832904"/>
            <a:ext cx="3141868" cy="1641626"/>
          </a:xfrm>
          <a:prstGeom prst="rect">
            <a:avLst/>
          </a:prstGeom>
        </p:spPr>
      </p:pic>
      <p:sp>
        <p:nvSpPr>
          <p:cNvPr id="250" name="Subtitle 7">
            <a:extLst>
              <a:ext uri="{FF2B5EF4-FFF2-40B4-BE49-F238E27FC236}">
                <a16:creationId xmlns:a16="http://schemas.microsoft.com/office/drawing/2014/main" id="{16D3BEBE-0496-46DA-8E4B-E9EDFFB192C6}"/>
              </a:ext>
            </a:extLst>
          </p:cNvPr>
          <p:cNvSpPr>
            <a:spLocks noGrp="1"/>
          </p:cNvSpPr>
          <p:nvPr>
            <p:ph type="subTitle" idx="1"/>
          </p:nvPr>
        </p:nvSpPr>
        <p:spPr>
          <a:xfrm>
            <a:off x="2069509" y="6190295"/>
            <a:ext cx="8052982" cy="536448"/>
          </a:xfrm>
        </p:spPr>
        <p:txBody>
          <a:bodyPr>
            <a:normAutofit/>
          </a:bodyPr>
          <a:lstStyle/>
          <a:p>
            <a:r>
              <a:rPr lang="en-US" sz="1800" dirty="0"/>
              <a:t>For Full Details Visit: </a:t>
            </a:r>
            <a:r>
              <a:rPr lang="en-US" sz="1800" dirty="0">
                <a:hlinkClick r:id="rId10"/>
              </a:rPr>
              <a:t>https://www.cisco.com/c/m/en_us/about/csr/esg-hub.html</a:t>
            </a:r>
            <a:r>
              <a:rPr lang="en-US" sz="1800" dirty="0"/>
              <a:t> </a:t>
            </a:r>
          </a:p>
        </p:txBody>
      </p:sp>
      <p:grpSp>
        <p:nvGrpSpPr>
          <p:cNvPr id="11" name="Group 10">
            <a:extLst>
              <a:ext uri="{FF2B5EF4-FFF2-40B4-BE49-F238E27FC236}">
                <a16:creationId xmlns:a16="http://schemas.microsoft.com/office/drawing/2014/main" id="{4A543CD9-D2AD-4181-BE88-FF8195FC6F2A}"/>
              </a:ext>
            </a:extLst>
          </p:cNvPr>
          <p:cNvGrpSpPr/>
          <p:nvPr/>
        </p:nvGrpSpPr>
        <p:grpSpPr>
          <a:xfrm>
            <a:off x="8971734" y="2989680"/>
            <a:ext cx="2578243" cy="1616601"/>
            <a:chOff x="1795777" y="4595314"/>
            <a:chExt cx="2578243" cy="1616601"/>
          </a:xfrm>
        </p:grpSpPr>
        <p:sp>
          <p:nvSpPr>
            <p:cNvPr id="49" name="Rectangle: Rounded Corners 48">
              <a:extLst>
                <a:ext uri="{FF2B5EF4-FFF2-40B4-BE49-F238E27FC236}">
                  <a16:creationId xmlns:a16="http://schemas.microsoft.com/office/drawing/2014/main" id="{338EAAB9-037F-412B-804C-79CB483E38FE}"/>
                </a:ext>
              </a:extLst>
            </p:cNvPr>
            <p:cNvSpPr/>
            <p:nvPr/>
          </p:nvSpPr>
          <p:spPr>
            <a:xfrm>
              <a:off x="1795777" y="4699941"/>
              <a:ext cx="2578243" cy="1511974"/>
            </a:xfrm>
            <a:prstGeom prst="roundRect">
              <a:avLst/>
            </a:prstGeom>
            <a:solidFill>
              <a:srgbClr val="6EBE4A"/>
            </a:solidFill>
            <a:ln w="19050">
              <a:solidFill>
                <a:srgbClr val="6EB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50" name="TextBox 49">
              <a:extLst>
                <a:ext uri="{FF2B5EF4-FFF2-40B4-BE49-F238E27FC236}">
                  <a16:creationId xmlns:a16="http://schemas.microsoft.com/office/drawing/2014/main" id="{23C1F0FD-D3AC-4200-8347-1A57547D25D1}"/>
                </a:ext>
              </a:extLst>
            </p:cNvPr>
            <p:cNvSpPr txBox="1"/>
            <p:nvPr/>
          </p:nvSpPr>
          <p:spPr>
            <a:xfrm>
              <a:off x="1846330" y="4701581"/>
              <a:ext cx="22091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274D"/>
                  </a:solidFill>
                  <a:effectLst/>
                  <a:uLnTx/>
                  <a:uFillTx/>
                  <a:latin typeface="CiscoSansTT ExtraLight"/>
                  <a:ea typeface="+mn-ea"/>
                  <a:cs typeface="+mn-cs"/>
                </a:rPr>
                <a:t>$458M</a:t>
              </a:r>
            </a:p>
          </p:txBody>
        </p:sp>
        <p:sp>
          <p:nvSpPr>
            <p:cNvPr id="51" name="TextBox 50">
              <a:extLst>
                <a:ext uri="{FF2B5EF4-FFF2-40B4-BE49-F238E27FC236}">
                  <a16:creationId xmlns:a16="http://schemas.microsoft.com/office/drawing/2014/main" id="{37D5ED44-07D6-43C8-ABB5-1252790FAC1E}"/>
                </a:ext>
              </a:extLst>
            </p:cNvPr>
            <p:cNvSpPr txBox="1"/>
            <p:nvPr/>
          </p:nvSpPr>
          <p:spPr>
            <a:xfrm>
              <a:off x="1857518" y="5099863"/>
              <a:ext cx="199606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in cash and in-kind contributions to community programs by Cisco and the Cisco Foundation</a:t>
              </a:r>
            </a:p>
          </p:txBody>
        </p:sp>
        <p:sp>
          <p:nvSpPr>
            <p:cNvPr id="47" name="Oval 46">
              <a:extLst>
                <a:ext uri="{FF2B5EF4-FFF2-40B4-BE49-F238E27FC236}">
                  <a16:creationId xmlns:a16="http://schemas.microsoft.com/office/drawing/2014/main" id="{B08E4F99-D372-4D92-8C04-E68758CBD15A}"/>
                </a:ext>
              </a:extLst>
            </p:cNvPr>
            <p:cNvSpPr/>
            <p:nvPr/>
          </p:nvSpPr>
          <p:spPr>
            <a:xfrm>
              <a:off x="3652110" y="4595314"/>
              <a:ext cx="621198" cy="6442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274D"/>
                </a:solidFill>
                <a:effectLst/>
                <a:uLnTx/>
                <a:uFillTx/>
                <a:latin typeface="CiscoSansTT ExtraLight"/>
                <a:ea typeface="+mn-ea"/>
                <a:cs typeface="+mn-cs"/>
              </a:endParaRPr>
            </a:p>
          </p:txBody>
        </p:sp>
        <p:sp>
          <p:nvSpPr>
            <p:cNvPr id="56" name="Freeform 561">
              <a:extLst>
                <a:ext uri="{FF2B5EF4-FFF2-40B4-BE49-F238E27FC236}">
                  <a16:creationId xmlns:a16="http://schemas.microsoft.com/office/drawing/2014/main" id="{693E8944-4CC8-4DFC-ACAC-2274D52D3FA6}"/>
                </a:ext>
              </a:extLst>
            </p:cNvPr>
            <p:cNvSpPr>
              <a:spLocks noChangeAspect="1" noEditPoints="1"/>
            </p:cNvSpPr>
            <p:nvPr/>
          </p:nvSpPr>
          <p:spPr bwMode="auto">
            <a:xfrm>
              <a:off x="3808836" y="4643705"/>
              <a:ext cx="324778" cy="536634"/>
            </a:xfrm>
            <a:custGeom>
              <a:avLst/>
              <a:gdLst>
                <a:gd name="T0" fmla="*/ 134 w 136"/>
                <a:gd name="T1" fmla="*/ 156 h 239"/>
                <a:gd name="T2" fmla="*/ 81 w 136"/>
                <a:gd name="T3" fmla="*/ 105 h 239"/>
                <a:gd name="T4" fmla="*/ 81 w 136"/>
                <a:gd name="T5" fmla="*/ 59 h 239"/>
                <a:gd name="T6" fmla="*/ 103 w 136"/>
                <a:gd name="T7" fmla="*/ 76 h 239"/>
                <a:gd name="T8" fmla="*/ 117 w 136"/>
                <a:gd name="T9" fmla="*/ 89 h 239"/>
                <a:gd name="T10" fmla="*/ 130 w 136"/>
                <a:gd name="T11" fmla="*/ 74 h 239"/>
                <a:gd name="T12" fmla="*/ 81 w 136"/>
                <a:gd name="T13" fmla="*/ 31 h 239"/>
                <a:gd name="T14" fmla="*/ 81 w 136"/>
                <a:gd name="T15" fmla="*/ 14 h 239"/>
                <a:gd name="T16" fmla="*/ 68 w 136"/>
                <a:gd name="T17" fmla="*/ 0 h 239"/>
                <a:gd name="T18" fmla="*/ 54 w 136"/>
                <a:gd name="T19" fmla="*/ 14 h 239"/>
                <a:gd name="T20" fmla="*/ 54 w 136"/>
                <a:gd name="T21" fmla="*/ 32 h 239"/>
                <a:gd name="T22" fmla="*/ 20 w 136"/>
                <a:gd name="T23" fmla="*/ 44 h 239"/>
                <a:gd name="T24" fmla="*/ 2 w 136"/>
                <a:gd name="T25" fmla="*/ 81 h 239"/>
                <a:gd name="T26" fmla="*/ 54 w 136"/>
                <a:gd name="T27" fmla="*/ 128 h 239"/>
                <a:gd name="T28" fmla="*/ 54 w 136"/>
                <a:gd name="T29" fmla="*/ 182 h 239"/>
                <a:gd name="T30" fmla="*/ 28 w 136"/>
                <a:gd name="T31" fmla="*/ 162 h 239"/>
                <a:gd name="T32" fmla="*/ 13 w 136"/>
                <a:gd name="T33" fmla="*/ 149 h 239"/>
                <a:gd name="T34" fmla="*/ 0 w 136"/>
                <a:gd name="T35" fmla="*/ 164 h 239"/>
                <a:gd name="T36" fmla="*/ 54 w 136"/>
                <a:gd name="T37" fmla="*/ 210 h 239"/>
                <a:gd name="T38" fmla="*/ 54 w 136"/>
                <a:gd name="T39" fmla="*/ 225 h 239"/>
                <a:gd name="T40" fmla="*/ 68 w 136"/>
                <a:gd name="T41" fmla="*/ 239 h 239"/>
                <a:gd name="T42" fmla="*/ 81 w 136"/>
                <a:gd name="T43" fmla="*/ 225 h 239"/>
                <a:gd name="T44" fmla="*/ 81 w 136"/>
                <a:gd name="T45" fmla="*/ 210 h 239"/>
                <a:gd name="T46" fmla="*/ 106 w 136"/>
                <a:gd name="T47" fmla="*/ 203 h 239"/>
                <a:gd name="T48" fmla="*/ 134 w 136"/>
                <a:gd name="T49" fmla="*/ 156 h 239"/>
                <a:gd name="T50" fmla="*/ 30 w 136"/>
                <a:gd name="T51" fmla="*/ 80 h 239"/>
                <a:gd name="T52" fmla="*/ 36 w 136"/>
                <a:gd name="T53" fmla="*/ 66 h 239"/>
                <a:gd name="T54" fmla="*/ 54 w 136"/>
                <a:gd name="T55" fmla="*/ 60 h 239"/>
                <a:gd name="T56" fmla="*/ 54 w 136"/>
                <a:gd name="T57" fmla="*/ 100 h 239"/>
                <a:gd name="T58" fmla="*/ 30 w 136"/>
                <a:gd name="T59" fmla="*/ 80 h 239"/>
                <a:gd name="T60" fmla="*/ 94 w 136"/>
                <a:gd name="T61" fmla="*/ 178 h 239"/>
                <a:gd name="T62" fmla="*/ 81 w 136"/>
                <a:gd name="T63" fmla="*/ 182 h 239"/>
                <a:gd name="T64" fmla="*/ 81 w 136"/>
                <a:gd name="T65" fmla="*/ 134 h 239"/>
                <a:gd name="T66" fmla="*/ 107 w 136"/>
                <a:gd name="T67" fmla="*/ 157 h 239"/>
                <a:gd name="T68" fmla="*/ 94 w 136"/>
                <a:gd name="T69" fmla="*/ 17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239">
                  <a:moveTo>
                    <a:pt x="134" y="156"/>
                  </a:moveTo>
                  <a:cubicBezTo>
                    <a:pt x="133" y="120"/>
                    <a:pt x="106" y="110"/>
                    <a:pt x="81" y="105"/>
                  </a:cubicBezTo>
                  <a:cubicBezTo>
                    <a:pt x="81" y="59"/>
                    <a:pt x="81" y="59"/>
                    <a:pt x="81" y="59"/>
                  </a:cubicBezTo>
                  <a:cubicBezTo>
                    <a:pt x="96" y="63"/>
                    <a:pt x="102" y="72"/>
                    <a:pt x="103" y="76"/>
                  </a:cubicBezTo>
                  <a:cubicBezTo>
                    <a:pt x="103" y="83"/>
                    <a:pt x="110" y="89"/>
                    <a:pt x="117" y="89"/>
                  </a:cubicBezTo>
                  <a:cubicBezTo>
                    <a:pt x="125" y="88"/>
                    <a:pt x="131" y="82"/>
                    <a:pt x="130" y="74"/>
                  </a:cubicBezTo>
                  <a:cubicBezTo>
                    <a:pt x="129" y="57"/>
                    <a:pt x="112" y="36"/>
                    <a:pt x="81" y="31"/>
                  </a:cubicBezTo>
                  <a:cubicBezTo>
                    <a:pt x="81" y="14"/>
                    <a:pt x="81" y="14"/>
                    <a:pt x="81" y="14"/>
                  </a:cubicBezTo>
                  <a:cubicBezTo>
                    <a:pt x="81" y="6"/>
                    <a:pt x="75" y="0"/>
                    <a:pt x="68" y="0"/>
                  </a:cubicBezTo>
                  <a:cubicBezTo>
                    <a:pt x="60" y="0"/>
                    <a:pt x="54" y="6"/>
                    <a:pt x="54" y="14"/>
                  </a:cubicBezTo>
                  <a:cubicBezTo>
                    <a:pt x="54" y="32"/>
                    <a:pt x="54" y="32"/>
                    <a:pt x="54" y="32"/>
                  </a:cubicBezTo>
                  <a:cubicBezTo>
                    <a:pt x="40" y="33"/>
                    <a:pt x="29" y="38"/>
                    <a:pt x="20" y="44"/>
                  </a:cubicBezTo>
                  <a:cubicBezTo>
                    <a:pt x="8" y="53"/>
                    <a:pt x="1" y="66"/>
                    <a:pt x="2" y="81"/>
                  </a:cubicBezTo>
                  <a:cubicBezTo>
                    <a:pt x="4" y="114"/>
                    <a:pt x="30" y="123"/>
                    <a:pt x="54" y="128"/>
                  </a:cubicBezTo>
                  <a:cubicBezTo>
                    <a:pt x="54" y="182"/>
                    <a:pt x="54" y="182"/>
                    <a:pt x="54" y="182"/>
                  </a:cubicBezTo>
                  <a:cubicBezTo>
                    <a:pt x="35" y="178"/>
                    <a:pt x="28" y="166"/>
                    <a:pt x="28" y="162"/>
                  </a:cubicBezTo>
                  <a:cubicBezTo>
                    <a:pt x="27" y="155"/>
                    <a:pt x="21" y="149"/>
                    <a:pt x="13" y="149"/>
                  </a:cubicBezTo>
                  <a:cubicBezTo>
                    <a:pt x="6" y="150"/>
                    <a:pt x="0" y="156"/>
                    <a:pt x="0" y="164"/>
                  </a:cubicBezTo>
                  <a:cubicBezTo>
                    <a:pt x="1" y="181"/>
                    <a:pt x="19" y="205"/>
                    <a:pt x="54" y="210"/>
                  </a:cubicBezTo>
                  <a:cubicBezTo>
                    <a:pt x="54" y="225"/>
                    <a:pt x="54" y="225"/>
                    <a:pt x="54" y="225"/>
                  </a:cubicBezTo>
                  <a:cubicBezTo>
                    <a:pt x="54" y="233"/>
                    <a:pt x="60" y="239"/>
                    <a:pt x="68" y="239"/>
                  </a:cubicBezTo>
                  <a:cubicBezTo>
                    <a:pt x="75" y="239"/>
                    <a:pt x="81" y="233"/>
                    <a:pt x="81" y="225"/>
                  </a:cubicBezTo>
                  <a:cubicBezTo>
                    <a:pt x="81" y="210"/>
                    <a:pt x="81" y="210"/>
                    <a:pt x="81" y="210"/>
                  </a:cubicBezTo>
                  <a:cubicBezTo>
                    <a:pt x="88" y="209"/>
                    <a:pt x="97" y="207"/>
                    <a:pt x="106" y="203"/>
                  </a:cubicBezTo>
                  <a:cubicBezTo>
                    <a:pt x="125" y="193"/>
                    <a:pt x="136" y="177"/>
                    <a:pt x="134" y="156"/>
                  </a:cubicBezTo>
                  <a:close/>
                  <a:moveTo>
                    <a:pt x="30" y="80"/>
                  </a:moveTo>
                  <a:cubicBezTo>
                    <a:pt x="29" y="74"/>
                    <a:pt x="31" y="70"/>
                    <a:pt x="36" y="66"/>
                  </a:cubicBezTo>
                  <a:cubicBezTo>
                    <a:pt x="40" y="63"/>
                    <a:pt x="46" y="61"/>
                    <a:pt x="54" y="60"/>
                  </a:cubicBezTo>
                  <a:cubicBezTo>
                    <a:pt x="54" y="100"/>
                    <a:pt x="54" y="100"/>
                    <a:pt x="54" y="100"/>
                  </a:cubicBezTo>
                  <a:cubicBezTo>
                    <a:pt x="36" y="96"/>
                    <a:pt x="30" y="91"/>
                    <a:pt x="30" y="80"/>
                  </a:cubicBezTo>
                  <a:close/>
                  <a:moveTo>
                    <a:pt x="94" y="178"/>
                  </a:moveTo>
                  <a:cubicBezTo>
                    <a:pt x="90" y="180"/>
                    <a:pt x="85" y="181"/>
                    <a:pt x="81" y="182"/>
                  </a:cubicBezTo>
                  <a:cubicBezTo>
                    <a:pt x="81" y="134"/>
                    <a:pt x="81" y="134"/>
                    <a:pt x="81" y="134"/>
                  </a:cubicBezTo>
                  <a:cubicBezTo>
                    <a:pt x="99" y="138"/>
                    <a:pt x="106" y="143"/>
                    <a:pt x="107" y="157"/>
                  </a:cubicBezTo>
                  <a:cubicBezTo>
                    <a:pt x="107" y="164"/>
                    <a:pt x="106" y="172"/>
                    <a:pt x="94" y="1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129" name="TextBox 128">
              <a:extLst>
                <a:ext uri="{FF2B5EF4-FFF2-40B4-BE49-F238E27FC236}">
                  <a16:creationId xmlns:a16="http://schemas.microsoft.com/office/drawing/2014/main" id="{8C873E47-279F-49F2-BAAE-1EEA9F631A08}"/>
                </a:ext>
              </a:extLst>
            </p:cNvPr>
            <p:cNvSpPr txBox="1"/>
            <p:nvPr/>
          </p:nvSpPr>
          <p:spPr>
            <a:xfrm>
              <a:off x="3017600" y="5605399"/>
              <a:ext cx="128941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in cash and personal protective equipment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during Covid-19</a:t>
              </a:r>
            </a:p>
          </p:txBody>
        </p:sp>
        <p:sp>
          <p:nvSpPr>
            <p:cNvPr id="130" name="TextBox 129">
              <a:extLst>
                <a:ext uri="{FF2B5EF4-FFF2-40B4-BE49-F238E27FC236}">
                  <a16:creationId xmlns:a16="http://schemas.microsoft.com/office/drawing/2014/main" id="{E5830F90-DF20-4E4C-A97A-ED98FBA9F14B}"/>
                </a:ext>
              </a:extLst>
            </p:cNvPr>
            <p:cNvSpPr txBox="1"/>
            <p:nvPr/>
          </p:nvSpPr>
          <p:spPr>
            <a:xfrm>
              <a:off x="1908557" y="5599277"/>
              <a:ext cx="9962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274D"/>
                  </a:solidFill>
                  <a:effectLst/>
                  <a:uLnTx/>
                  <a:uFillTx/>
                  <a:latin typeface="CiscoSansTT ExtraLight"/>
                  <a:ea typeface="+mn-ea"/>
                  <a:cs typeface="+mn-cs"/>
                </a:rPr>
                <a:t>$53M</a:t>
              </a:r>
            </a:p>
          </p:txBody>
        </p:sp>
      </p:grpSp>
      <p:grpSp>
        <p:nvGrpSpPr>
          <p:cNvPr id="4" name="Group 3">
            <a:extLst>
              <a:ext uri="{FF2B5EF4-FFF2-40B4-BE49-F238E27FC236}">
                <a16:creationId xmlns:a16="http://schemas.microsoft.com/office/drawing/2014/main" id="{15AB78A6-AB8A-40BF-89A4-36CA09028481}"/>
              </a:ext>
            </a:extLst>
          </p:cNvPr>
          <p:cNvGrpSpPr/>
          <p:nvPr/>
        </p:nvGrpSpPr>
        <p:grpSpPr>
          <a:xfrm>
            <a:off x="842873" y="3461017"/>
            <a:ext cx="2427574" cy="1074734"/>
            <a:chOff x="591306" y="2981974"/>
            <a:chExt cx="2427574" cy="1074734"/>
          </a:xfrm>
        </p:grpSpPr>
        <p:sp>
          <p:nvSpPr>
            <p:cNvPr id="204" name="Rectangle: Rounded Corners 203">
              <a:extLst>
                <a:ext uri="{FF2B5EF4-FFF2-40B4-BE49-F238E27FC236}">
                  <a16:creationId xmlns:a16="http://schemas.microsoft.com/office/drawing/2014/main" id="{BC339B32-23BC-405A-9251-E74022F4CB74}"/>
                </a:ext>
              </a:extLst>
            </p:cNvPr>
            <p:cNvSpPr/>
            <p:nvPr/>
          </p:nvSpPr>
          <p:spPr>
            <a:xfrm>
              <a:off x="591306" y="2981974"/>
              <a:ext cx="2361818" cy="1074734"/>
            </a:xfrm>
            <a:prstGeom prst="roundRect">
              <a:avLst/>
            </a:prstGeom>
            <a:solidFill>
              <a:schemeClr val="tx1"/>
            </a:solidFill>
            <a:ln w="19050">
              <a:solidFill>
                <a:srgbClr val="E22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iscoSansTT ExtraLight"/>
                <a:ea typeface="+mn-ea"/>
                <a:cs typeface="+mn-cs"/>
              </a:endParaRPr>
            </a:p>
          </p:txBody>
        </p:sp>
        <p:sp>
          <p:nvSpPr>
            <p:cNvPr id="205" name="TextBox 204">
              <a:extLst>
                <a:ext uri="{FF2B5EF4-FFF2-40B4-BE49-F238E27FC236}">
                  <a16:creationId xmlns:a16="http://schemas.microsoft.com/office/drawing/2014/main" id="{1B7C747C-24D6-4943-B699-51E6AD0FA0A6}"/>
                </a:ext>
              </a:extLst>
            </p:cNvPr>
            <p:cNvSpPr txBox="1"/>
            <p:nvPr/>
          </p:nvSpPr>
          <p:spPr>
            <a:xfrm>
              <a:off x="714832" y="3037977"/>
              <a:ext cx="176435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CiscoSansTT ExtraLight"/>
                  <a:ea typeface="+mn-ea"/>
                  <a:cs typeface="+mn-cs"/>
                </a:rPr>
                <a:t>527 million</a:t>
              </a:r>
            </a:p>
          </p:txBody>
        </p:sp>
        <p:sp>
          <p:nvSpPr>
            <p:cNvPr id="206" name="TextBox 205">
              <a:extLst>
                <a:ext uri="{FF2B5EF4-FFF2-40B4-BE49-F238E27FC236}">
                  <a16:creationId xmlns:a16="http://schemas.microsoft.com/office/drawing/2014/main" id="{7AECB17C-D82E-4C14-8090-F56F88633BA9}"/>
                </a:ext>
              </a:extLst>
            </p:cNvPr>
            <p:cNvSpPr txBox="1"/>
            <p:nvPr/>
          </p:nvSpPr>
          <p:spPr>
            <a:xfrm>
              <a:off x="710789" y="3388158"/>
              <a:ext cx="14258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ExtraLight"/>
                  <a:ea typeface="+mn-ea"/>
                  <a:cs typeface="+mn-cs"/>
                </a:rPr>
                <a:t>People positively impacted through our social impact grants and signature programs</a:t>
              </a:r>
            </a:p>
          </p:txBody>
        </p:sp>
        <p:sp>
          <p:nvSpPr>
            <p:cNvPr id="131" name="TextBox 130">
              <a:extLst>
                <a:ext uri="{FF2B5EF4-FFF2-40B4-BE49-F238E27FC236}">
                  <a16:creationId xmlns:a16="http://schemas.microsoft.com/office/drawing/2014/main" id="{CE275D12-4720-4DBC-90B1-AEFED6747517}"/>
                </a:ext>
              </a:extLst>
            </p:cNvPr>
            <p:cNvSpPr txBox="1"/>
            <p:nvPr/>
          </p:nvSpPr>
          <p:spPr>
            <a:xfrm>
              <a:off x="2136644" y="3593168"/>
              <a:ext cx="882236" cy="369332"/>
            </a:xfrm>
            <a:prstGeom prst="rect">
              <a:avLst/>
            </a:prstGeom>
            <a:noFill/>
          </p:spPr>
          <p:txBody>
            <a:bodyPr wrap="square" rtlCol="0">
              <a:spAutoFit/>
            </a:bodyPr>
            <a:lstStyle/>
            <a:p>
              <a:pPr marL="0" marR="0" lvl="0" indent="0" algn="l" defTabSz="609555"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of our 1B by 2025 goal </a:t>
              </a:r>
              <a:endParaRPr kumimoji="0" lang="en-US" sz="11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endParaRPr>
            </a:p>
          </p:txBody>
        </p:sp>
        <p:sp>
          <p:nvSpPr>
            <p:cNvPr id="132" name="TextBox 131">
              <a:extLst>
                <a:ext uri="{FF2B5EF4-FFF2-40B4-BE49-F238E27FC236}">
                  <a16:creationId xmlns:a16="http://schemas.microsoft.com/office/drawing/2014/main" id="{157986A5-80D2-4F3F-A016-63977A2C3F55}"/>
                </a:ext>
              </a:extLst>
            </p:cNvPr>
            <p:cNvSpPr txBox="1"/>
            <p:nvPr/>
          </p:nvSpPr>
          <p:spPr>
            <a:xfrm>
              <a:off x="2172922" y="3294402"/>
              <a:ext cx="780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274D"/>
                  </a:solidFill>
                  <a:effectLst/>
                  <a:uLnTx/>
                  <a:uFillTx/>
                  <a:latin typeface="CiscoSansTT ExtraLight"/>
                  <a:ea typeface="+mn-ea"/>
                  <a:cs typeface="+mn-cs"/>
                </a:rPr>
                <a:t>52%</a:t>
              </a:r>
            </a:p>
          </p:txBody>
        </p:sp>
      </p:grpSp>
      <p:grpSp>
        <p:nvGrpSpPr>
          <p:cNvPr id="23" name="Group 22">
            <a:extLst>
              <a:ext uri="{FF2B5EF4-FFF2-40B4-BE49-F238E27FC236}">
                <a16:creationId xmlns:a16="http://schemas.microsoft.com/office/drawing/2014/main" id="{589353D0-E969-40B2-960D-258835378019}"/>
              </a:ext>
            </a:extLst>
          </p:cNvPr>
          <p:cNvGrpSpPr/>
          <p:nvPr/>
        </p:nvGrpSpPr>
        <p:grpSpPr>
          <a:xfrm>
            <a:off x="1682229" y="1567088"/>
            <a:ext cx="2188770" cy="1131829"/>
            <a:chOff x="1682229" y="1567088"/>
            <a:chExt cx="2188770" cy="1131829"/>
          </a:xfrm>
        </p:grpSpPr>
        <p:sp>
          <p:nvSpPr>
            <p:cNvPr id="134" name="Rectangle: Rounded Corners 133">
              <a:extLst>
                <a:ext uri="{FF2B5EF4-FFF2-40B4-BE49-F238E27FC236}">
                  <a16:creationId xmlns:a16="http://schemas.microsoft.com/office/drawing/2014/main" id="{74ABF138-8590-460E-9E9D-D9AFB9BBFF7E}"/>
                </a:ext>
              </a:extLst>
            </p:cNvPr>
            <p:cNvSpPr/>
            <p:nvPr/>
          </p:nvSpPr>
          <p:spPr>
            <a:xfrm>
              <a:off x="1682229" y="1567088"/>
              <a:ext cx="2152570" cy="1131829"/>
            </a:xfrm>
            <a:prstGeom prst="roundRect">
              <a:avLst/>
            </a:prstGeom>
            <a:solidFill>
              <a:srgbClr val="6EBE4A"/>
            </a:solidFill>
            <a:ln w="19050">
              <a:solidFill>
                <a:srgbClr val="6EBE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35" name="TextBox 134">
              <a:extLst>
                <a:ext uri="{FF2B5EF4-FFF2-40B4-BE49-F238E27FC236}">
                  <a16:creationId xmlns:a16="http://schemas.microsoft.com/office/drawing/2014/main" id="{F5A10070-0CE5-44E4-82AA-C98407BFCEA5}"/>
                </a:ext>
              </a:extLst>
            </p:cNvPr>
            <p:cNvSpPr txBox="1"/>
            <p:nvPr/>
          </p:nvSpPr>
          <p:spPr>
            <a:xfrm>
              <a:off x="2178528" y="1601673"/>
              <a:ext cx="1379049" cy="366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274D"/>
                  </a:solidFill>
                  <a:effectLst/>
                  <a:uLnTx/>
                  <a:uFillTx/>
                  <a:latin typeface="CiscoSansTT ExtraLight"/>
                  <a:ea typeface="+mn-ea"/>
                  <a:cs typeface="+mn-cs"/>
                </a:rPr>
                <a:t>4</a:t>
              </a:r>
              <a:r>
                <a:rPr kumimoji="0" lang="en-US" sz="1600" b="1" i="0" u="none" strike="noStrike" kern="1200" cap="none" spc="0" normalizeH="0" baseline="30000" noProof="0" dirty="0">
                  <a:ln>
                    <a:noFill/>
                  </a:ln>
                  <a:solidFill>
                    <a:srgbClr val="0D274D"/>
                  </a:solidFill>
                  <a:effectLst/>
                  <a:uLnTx/>
                  <a:uFillTx/>
                  <a:latin typeface="CiscoSansTT ExtraLight"/>
                  <a:ea typeface="+mn-ea"/>
                  <a:cs typeface="+mn-cs"/>
                </a:rPr>
                <a:t>th</a:t>
              </a:r>
              <a:r>
                <a:rPr kumimoji="0" lang="en-US" sz="1600" b="1" i="0" u="none" strike="noStrike" kern="1200" cap="none" spc="0" normalizeH="0" baseline="0" noProof="0" dirty="0">
                  <a:ln>
                    <a:noFill/>
                  </a:ln>
                  <a:solidFill>
                    <a:srgbClr val="0D274D"/>
                  </a:solidFill>
                  <a:effectLst/>
                  <a:uLnTx/>
                  <a:uFillTx/>
                  <a:latin typeface="CiscoSansTT ExtraLight"/>
                  <a:ea typeface="+mn-ea"/>
                  <a:cs typeface="+mn-cs"/>
                </a:rPr>
                <a:t> Annual</a:t>
              </a:r>
            </a:p>
          </p:txBody>
        </p:sp>
        <p:sp>
          <p:nvSpPr>
            <p:cNvPr id="136" name="TextBox 135">
              <a:extLst>
                <a:ext uri="{FF2B5EF4-FFF2-40B4-BE49-F238E27FC236}">
                  <a16:creationId xmlns:a16="http://schemas.microsoft.com/office/drawing/2014/main" id="{7A93C2E4-D7AF-4397-A168-73D28B2001FD}"/>
                </a:ext>
              </a:extLst>
            </p:cNvPr>
            <p:cNvSpPr txBox="1"/>
            <p:nvPr/>
          </p:nvSpPr>
          <p:spPr>
            <a:xfrm>
              <a:off x="1783339" y="1931666"/>
              <a:ext cx="2087660" cy="7656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D274D"/>
                  </a:solidFill>
                  <a:effectLst/>
                  <a:uLnTx/>
                  <a:uFillTx/>
                  <a:latin typeface="CiscoSansTT Light" panose="020B0503020201020303" pitchFamily="34" charset="0"/>
                  <a:ea typeface="+mn-ea"/>
                  <a:cs typeface="CiscoSansTT Light" panose="020B0503020201020303" pitchFamily="34" charset="0"/>
                </a:rPr>
                <a:t>Cisco Global Problem Solver Challenge Grand Prize of $100k awarded to Savanna Circuit Tech of energy came from renewable sources (FY22 goal of 85 percent)</a:t>
              </a:r>
            </a:p>
          </p:txBody>
        </p:sp>
      </p:grpSp>
    </p:spTree>
    <p:extLst>
      <p:ext uri="{BB962C8B-B14F-4D97-AF65-F5344CB8AC3E}">
        <p14:creationId xmlns:p14="http://schemas.microsoft.com/office/powerpoint/2010/main" val="1297981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960A4B-D042-5A45-8E11-1ABF93B66E08}"/>
              </a:ext>
            </a:extLst>
          </p:cNvPr>
          <p:cNvSpPr>
            <a:spLocks noGrp="1"/>
          </p:cNvSpPr>
          <p:nvPr>
            <p:ph type="title"/>
          </p:nvPr>
        </p:nvSpPr>
        <p:spPr>
          <a:xfrm>
            <a:off x="583688" y="298490"/>
            <a:ext cx="11127317" cy="975783"/>
          </a:xfrm>
        </p:spPr>
        <p:txBody>
          <a:bodyPr/>
          <a:lstStyle/>
          <a:p>
            <a:r>
              <a:rPr lang="en-US" dirty="0">
                <a:solidFill>
                  <a:schemeClr val="bg2"/>
                </a:solidFill>
              </a:rPr>
              <a:t>What we made possible in FY20</a:t>
            </a:r>
          </a:p>
        </p:txBody>
      </p:sp>
      <p:sp>
        <p:nvSpPr>
          <p:cNvPr id="7" name="Oval 6">
            <a:extLst>
              <a:ext uri="{FF2B5EF4-FFF2-40B4-BE49-F238E27FC236}">
                <a16:creationId xmlns:a16="http://schemas.microsoft.com/office/drawing/2014/main" id="{8DEBC9B0-B25E-344D-B5A3-5B5E946B49D4}"/>
              </a:ext>
            </a:extLst>
          </p:cNvPr>
          <p:cNvSpPr/>
          <p:nvPr/>
        </p:nvSpPr>
        <p:spPr>
          <a:xfrm>
            <a:off x="6286656" y="5124261"/>
            <a:ext cx="1652245" cy="1637832"/>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1" name="Oval 10">
            <a:extLst>
              <a:ext uri="{FF2B5EF4-FFF2-40B4-BE49-F238E27FC236}">
                <a16:creationId xmlns:a16="http://schemas.microsoft.com/office/drawing/2014/main" id="{006D5AA5-AA04-1E4E-9933-3A53D1E8039C}"/>
              </a:ext>
            </a:extLst>
          </p:cNvPr>
          <p:cNvSpPr/>
          <p:nvPr/>
        </p:nvSpPr>
        <p:spPr>
          <a:xfrm>
            <a:off x="6138755" y="1596589"/>
            <a:ext cx="1988936" cy="1988936"/>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2" name="Oval 11">
            <a:extLst>
              <a:ext uri="{FF2B5EF4-FFF2-40B4-BE49-F238E27FC236}">
                <a16:creationId xmlns:a16="http://schemas.microsoft.com/office/drawing/2014/main" id="{2E247ACB-5968-094F-8507-7F8FDD1464A6}"/>
              </a:ext>
            </a:extLst>
          </p:cNvPr>
          <p:cNvSpPr/>
          <p:nvPr/>
        </p:nvSpPr>
        <p:spPr>
          <a:xfrm>
            <a:off x="4455825" y="3444636"/>
            <a:ext cx="1988936" cy="1988936"/>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4" name="Rounded Rectangle 13">
            <a:extLst>
              <a:ext uri="{FF2B5EF4-FFF2-40B4-BE49-F238E27FC236}">
                <a16:creationId xmlns:a16="http://schemas.microsoft.com/office/drawing/2014/main" id="{DDF98904-1854-8D40-AD48-C3F521A5F85F}"/>
              </a:ext>
            </a:extLst>
          </p:cNvPr>
          <p:cNvSpPr/>
          <p:nvPr/>
        </p:nvSpPr>
        <p:spPr>
          <a:xfrm>
            <a:off x="8181370" y="936002"/>
            <a:ext cx="4748748" cy="1400263"/>
          </a:xfrm>
          <a:prstGeom prst="roundRect">
            <a:avLst>
              <a:gd name="adj" fmla="val 50000"/>
            </a:avLst>
          </a:prstGeom>
          <a:noFill/>
          <a:ln w="127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5" name="Rounded Rectangle 14">
            <a:extLst>
              <a:ext uri="{FF2B5EF4-FFF2-40B4-BE49-F238E27FC236}">
                <a16:creationId xmlns:a16="http://schemas.microsoft.com/office/drawing/2014/main" id="{FC7DF15B-0BA9-7943-93DF-77F3DCB76C9B}"/>
              </a:ext>
            </a:extLst>
          </p:cNvPr>
          <p:cNvSpPr/>
          <p:nvPr/>
        </p:nvSpPr>
        <p:spPr>
          <a:xfrm>
            <a:off x="-427523" y="5370968"/>
            <a:ext cx="4463960" cy="914168"/>
          </a:xfrm>
          <a:prstGeom prst="roundRect">
            <a:avLst>
              <a:gd name="adj" fmla="val 50000"/>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6" name="Oval 15">
            <a:extLst>
              <a:ext uri="{FF2B5EF4-FFF2-40B4-BE49-F238E27FC236}">
                <a16:creationId xmlns:a16="http://schemas.microsoft.com/office/drawing/2014/main" id="{865D1F76-03B7-914C-8A99-C36B2718FB99}"/>
              </a:ext>
            </a:extLst>
          </p:cNvPr>
          <p:cNvSpPr/>
          <p:nvPr/>
        </p:nvSpPr>
        <p:spPr>
          <a:xfrm>
            <a:off x="3520725" y="1185442"/>
            <a:ext cx="1943684" cy="19436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8" name="TextBox 17">
            <a:extLst>
              <a:ext uri="{FF2B5EF4-FFF2-40B4-BE49-F238E27FC236}">
                <a16:creationId xmlns:a16="http://schemas.microsoft.com/office/drawing/2014/main" id="{2435A7D1-E220-D442-8FC8-C59D2C35CA9B}"/>
              </a:ext>
            </a:extLst>
          </p:cNvPr>
          <p:cNvSpPr txBox="1"/>
          <p:nvPr/>
        </p:nvSpPr>
        <p:spPr>
          <a:xfrm>
            <a:off x="3650971" y="1265014"/>
            <a:ext cx="1717327" cy="1465338"/>
          </a:xfrm>
          <a:prstGeom prst="rect">
            <a:avLst/>
          </a:prstGeom>
          <a:noFill/>
        </p:spPr>
        <p:txBody>
          <a:bodyPr wrap="square"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4267" b="0" i="0" u="none" strike="noStrike" kern="1200" cap="none" spc="0" normalizeH="0" baseline="0" noProof="0" dirty="0">
                <a:ln>
                  <a:noFill/>
                </a:ln>
                <a:solidFill>
                  <a:srgbClr val="00BCEB"/>
                </a:solidFill>
                <a:effectLst/>
                <a:uLnTx/>
                <a:uFillTx/>
                <a:latin typeface="CiscoSansTT ExtraLight"/>
                <a:ea typeface="ＭＳ Ｐゴシック" charset="0"/>
                <a:cs typeface="CiscoSansTT Light" panose="020B0503020201020303" pitchFamily="34" charset="0"/>
              </a:rPr>
              <a:t>No.1</a:t>
            </a:r>
            <a:endParaRPr kumimoji="0" lang="en-US" sz="2400" b="0" i="0" u="none" strike="noStrike" kern="1200" cap="none" spc="0" normalizeH="0" baseline="0" noProof="0" dirty="0">
              <a:ln>
                <a:noFill/>
              </a:ln>
              <a:solidFill>
                <a:srgbClr val="00BCEB"/>
              </a:solidFill>
              <a:effectLst/>
              <a:uLnTx/>
              <a:uFillTx/>
              <a:latin typeface="CiscoSansTT ExtraLight"/>
              <a:ea typeface="ＭＳ Ｐゴシック" charset="0"/>
              <a:cs typeface="CiscoSansTT Light" panose="020B0503020201020303" pitchFamily="34" charset="0"/>
            </a:endParaRP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93" b="0" i="0" u="none" strike="noStrike" kern="1200" cap="none" spc="0" normalizeH="0" baseline="0" noProof="0" dirty="0">
                <a:ln>
                  <a:noFill/>
                </a:ln>
                <a:solidFill>
                  <a:srgbClr val="00BCEB"/>
                </a:solidFill>
                <a:effectLst/>
                <a:uLnTx/>
                <a:uFillTx/>
                <a:latin typeface="CiscoSansTT ExtraLight"/>
                <a:ea typeface="ＭＳ Ｐゴシック" charset="0"/>
                <a:cs typeface="CiscoSansTT Light" panose="020B0503020201020303" pitchFamily="34" charset="0"/>
              </a:rPr>
              <a:t>World’s Best Workplace 2019 and 2020, according to Great Place to Work</a:t>
            </a:r>
          </a:p>
        </p:txBody>
      </p:sp>
      <p:sp>
        <p:nvSpPr>
          <p:cNvPr id="19" name="TextBox 18">
            <a:extLst>
              <a:ext uri="{FF2B5EF4-FFF2-40B4-BE49-F238E27FC236}">
                <a16:creationId xmlns:a16="http://schemas.microsoft.com/office/drawing/2014/main" id="{3207EFBA-0735-3D48-865D-8DDF6F40E29D}"/>
              </a:ext>
            </a:extLst>
          </p:cNvPr>
          <p:cNvSpPr txBox="1"/>
          <p:nvPr/>
        </p:nvSpPr>
        <p:spPr>
          <a:xfrm>
            <a:off x="4455827" y="3768315"/>
            <a:ext cx="1970141" cy="1274131"/>
          </a:xfrm>
          <a:prstGeom prst="rect">
            <a:avLst/>
          </a:prstGeom>
          <a:noFill/>
        </p:spPr>
        <p:txBody>
          <a:bodyPr wrap="square" rtlCol="0">
            <a:spAutoFit/>
          </a:bodyPr>
          <a:lstStyle/>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3733"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$458M </a:t>
            </a:r>
            <a:br>
              <a:rPr kumimoji="0" lang="en-US" sz="1467"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in cash and in-kind contributions to community programs by Cisco and the Cisco Foundation</a:t>
            </a:r>
          </a:p>
        </p:txBody>
      </p:sp>
      <p:pic>
        <p:nvPicPr>
          <p:cNvPr id="23" name="Picture 22">
            <a:extLst>
              <a:ext uri="{FF2B5EF4-FFF2-40B4-BE49-F238E27FC236}">
                <a16:creationId xmlns:a16="http://schemas.microsoft.com/office/drawing/2014/main" id="{4889F866-C5C3-9348-AA9E-A9E6472BC6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1469" y="1695824"/>
            <a:ext cx="692555" cy="692555"/>
          </a:xfrm>
          <a:prstGeom prst="rect">
            <a:avLst/>
          </a:prstGeom>
        </p:spPr>
      </p:pic>
      <p:grpSp>
        <p:nvGrpSpPr>
          <p:cNvPr id="2" name="Group 1">
            <a:extLst>
              <a:ext uri="{FF2B5EF4-FFF2-40B4-BE49-F238E27FC236}">
                <a16:creationId xmlns:a16="http://schemas.microsoft.com/office/drawing/2014/main" id="{A9635B0C-30C9-FD40-96B7-FA98BC735835}"/>
              </a:ext>
            </a:extLst>
          </p:cNvPr>
          <p:cNvGrpSpPr/>
          <p:nvPr/>
        </p:nvGrpSpPr>
        <p:grpSpPr>
          <a:xfrm>
            <a:off x="9956527" y="2514346"/>
            <a:ext cx="1988936" cy="1780520"/>
            <a:chOff x="2427519" y="3498757"/>
            <a:chExt cx="1491702" cy="1335390"/>
          </a:xfrm>
        </p:grpSpPr>
        <p:sp>
          <p:nvSpPr>
            <p:cNvPr id="9" name="Oval 8">
              <a:extLst>
                <a:ext uri="{FF2B5EF4-FFF2-40B4-BE49-F238E27FC236}">
                  <a16:creationId xmlns:a16="http://schemas.microsoft.com/office/drawing/2014/main" id="{64DDF640-B4DD-A840-B8FF-C61738E8CD11}"/>
                </a:ext>
              </a:extLst>
            </p:cNvPr>
            <p:cNvSpPr/>
            <p:nvPr/>
          </p:nvSpPr>
          <p:spPr>
            <a:xfrm>
              <a:off x="2505675" y="3498757"/>
              <a:ext cx="1335390" cy="133539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5" name="TextBox 24">
              <a:extLst>
                <a:ext uri="{FF2B5EF4-FFF2-40B4-BE49-F238E27FC236}">
                  <a16:creationId xmlns:a16="http://schemas.microsoft.com/office/drawing/2014/main" id="{332F589A-B050-2041-B01D-C6E4C364D050}"/>
                </a:ext>
              </a:extLst>
            </p:cNvPr>
            <p:cNvSpPr txBox="1"/>
            <p:nvPr/>
          </p:nvSpPr>
          <p:spPr>
            <a:xfrm>
              <a:off x="2644003" y="3627132"/>
              <a:ext cx="1058734" cy="561741"/>
            </a:xfrm>
            <a:prstGeom prst="rect">
              <a:avLst/>
            </a:prstGeom>
            <a:noFill/>
          </p:spPr>
          <p:txBody>
            <a:bodyPr wrap="square" rtlCol="0">
              <a:spAutoFit/>
            </a:bodyPr>
            <a:lstStyle/>
            <a:p>
              <a:pPr marL="0" marR="0" lvl="0" indent="0" algn="l" defTabSz="609555" rtl="0" eaLnBrk="1" fontAlgn="base" latinLnBrk="0" hangingPunct="1">
                <a:lnSpc>
                  <a:spcPct val="100000"/>
                </a:lnSpc>
                <a:spcBef>
                  <a:spcPct val="0"/>
                </a:spcBef>
                <a:spcAft>
                  <a:spcPct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83%</a:t>
              </a:r>
              <a: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 </a:t>
              </a:r>
            </a:p>
          </p:txBody>
        </p:sp>
        <p:sp>
          <p:nvSpPr>
            <p:cNvPr id="27" name="TextBox 26">
              <a:extLst>
                <a:ext uri="{FF2B5EF4-FFF2-40B4-BE49-F238E27FC236}">
                  <a16:creationId xmlns:a16="http://schemas.microsoft.com/office/drawing/2014/main" id="{A485DA00-7C2F-7B41-A6FA-8CA0B9DF1925}"/>
                </a:ext>
              </a:extLst>
            </p:cNvPr>
            <p:cNvSpPr txBox="1"/>
            <p:nvPr/>
          </p:nvSpPr>
          <p:spPr>
            <a:xfrm>
              <a:off x="2427519" y="4100451"/>
              <a:ext cx="1491702" cy="595740"/>
            </a:xfrm>
            <a:prstGeom prst="rect">
              <a:avLst/>
            </a:prstGeom>
            <a:noFill/>
          </p:spPr>
          <p:txBody>
            <a:bodyPr wrap="square" rtlCol="0">
              <a:spAutoFit/>
            </a:bodyPr>
            <a:lstStyle/>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67"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of energy came from renewable sources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67"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(FY22 goal of 85</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67"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 percent)</a:t>
              </a:r>
            </a:p>
          </p:txBody>
        </p:sp>
      </p:grpSp>
      <p:grpSp>
        <p:nvGrpSpPr>
          <p:cNvPr id="24" name="Group 23">
            <a:extLst>
              <a:ext uri="{FF2B5EF4-FFF2-40B4-BE49-F238E27FC236}">
                <a16:creationId xmlns:a16="http://schemas.microsoft.com/office/drawing/2014/main" id="{1CCDB2BB-B311-694D-A62E-22516B5650E6}"/>
              </a:ext>
            </a:extLst>
          </p:cNvPr>
          <p:cNvGrpSpPr/>
          <p:nvPr/>
        </p:nvGrpSpPr>
        <p:grpSpPr>
          <a:xfrm>
            <a:off x="432823" y="1325509"/>
            <a:ext cx="1818775" cy="1818775"/>
            <a:chOff x="377136" y="1342729"/>
            <a:chExt cx="1364081" cy="1364081"/>
          </a:xfrm>
        </p:grpSpPr>
        <p:sp>
          <p:nvSpPr>
            <p:cNvPr id="5" name="Oval 4">
              <a:extLst>
                <a:ext uri="{FF2B5EF4-FFF2-40B4-BE49-F238E27FC236}">
                  <a16:creationId xmlns:a16="http://schemas.microsoft.com/office/drawing/2014/main" id="{D13A85EF-164A-D34B-AECA-3313438CE515}"/>
                </a:ext>
              </a:extLst>
            </p:cNvPr>
            <p:cNvSpPr/>
            <p:nvPr/>
          </p:nvSpPr>
          <p:spPr>
            <a:xfrm>
              <a:off x="377136" y="1342729"/>
              <a:ext cx="1364081" cy="136408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6" name="TextBox 25">
              <a:extLst>
                <a:ext uri="{FF2B5EF4-FFF2-40B4-BE49-F238E27FC236}">
                  <a16:creationId xmlns:a16="http://schemas.microsoft.com/office/drawing/2014/main" id="{C1C7B1D3-035B-EF4E-8895-A41573B7B243}"/>
                </a:ext>
              </a:extLst>
            </p:cNvPr>
            <p:cNvSpPr txBox="1"/>
            <p:nvPr/>
          </p:nvSpPr>
          <p:spPr>
            <a:xfrm>
              <a:off x="400238" y="1898634"/>
              <a:ext cx="1309585" cy="567847"/>
            </a:xfrm>
            <a:prstGeom prst="rect">
              <a:avLst/>
            </a:prstGeom>
            <a:noFill/>
          </p:spPr>
          <p:txBody>
            <a:bodyPr wrap="square" rtlCol="0">
              <a:spAutoFit/>
            </a:bodyPr>
            <a:lstStyle/>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reduction in Scope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1 and 2 greenhouse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gas emissions (FY22 goal of 60 percent)</a:t>
              </a:r>
            </a:p>
          </p:txBody>
        </p:sp>
        <p:sp>
          <p:nvSpPr>
            <p:cNvPr id="28" name="TextBox 27">
              <a:extLst>
                <a:ext uri="{FF2B5EF4-FFF2-40B4-BE49-F238E27FC236}">
                  <a16:creationId xmlns:a16="http://schemas.microsoft.com/office/drawing/2014/main" id="{9BA51715-4237-054A-82F2-32B4B1FD7A8F}"/>
                </a:ext>
              </a:extLst>
            </p:cNvPr>
            <p:cNvSpPr txBox="1"/>
            <p:nvPr/>
          </p:nvSpPr>
          <p:spPr>
            <a:xfrm>
              <a:off x="492458" y="1400653"/>
              <a:ext cx="1159980" cy="561741"/>
            </a:xfrm>
            <a:prstGeom prst="rect">
              <a:avLst/>
            </a:prstGeom>
            <a:noFill/>
          </p:spPr>
          <p:txBody>
            <a:bodyPr wrap="square"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55%</a:t>
              </a:r>
              <a: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 </a:t>
              </a:r>
            </a:p>
          </p:txBody>
        </p:sp>
      </p:grpSp>
      <p:sp>
        <p:nvSpPr>
          <p:cNvPr id="30" name="TextBox 29">
            <a:extLst>
              <a:ext uri="{FF2B5EF4-FFF2-40B4-BE49-F238E27FC236}">
                <a16:creationId xmlns:a16="http://schemas.microsoft.com/office/drawing/2014/main" id="{818C96ED-E525-6D42-A87F-9659A715D860}"/>
              </a:ext>
            </a:extLst>
          </p:cNvPr>
          <p:cNvSpPr txBox="1"/>
          <p:nvPr/>
        </p:nvSpPr>
        <p:spPr>
          <a:xfrm>
            <a:off x="6089687" y="1736466"/>
            <a:ext cx="2106076" cy="1614866"/>
          </a:xfrm>
          <a:prstGeom prst="rect">
            <a:avLst/>
          </a:prstGeom>
          <a:noFill/>
        </p:spPr>
        <p:txBody>
          <a:bodyPr wrap="square" rtlCol="0">
            <a:spAutoFit/>
          </a:bodyPr>
          <a:lstStyle/>
          <a:p>
            <a:pPr marL="0" marR="0" lvl="0" indent="0" algn="ctr" defTabSz="609555" rtl="0" eaLnBrk="1" fontAlgn="base" latinLnBrk="0" hangingPunct="1">
              <a:lnSpc>
                <a:spcPct val="80000"/>
              </a:lnSpc>
              <a:spcBef>
                <a:spcPts val="267"/>
              </a:spcBef>
              <a:spcAft>
                <a:spcPct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2.3M</a:t>
            </a:r>
            <a: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students participated in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Cisco Networking</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Academy in FY20, bringing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the total since</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inception in 1997 to 12.6 million students</a:t>
            </a:r>
            <a:endParaRPr kumimoji="0" lang="en-US" sz="1333"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endParaRPr>
          </a:p>
        </p:txBody>
      </p:sp>
      <p:sp>
        <p:nvSpPr>
          <p:cNvPr id="33" name="TextBox 32">
            <a:extLst>
              <a:ext uri="{FF2B5EF4-FFF2-40B4-BE49-F238E27FC236}">
                <a16:creationId xmlns:a16="http://schemas.microsoft.com/office/drawing/2014/main" id="{0CD797F0-5F95-D549-8333-EBAA37574A78}"/>
              </a:ext>
            </a:extLst>
          </p:cNvPr>
          <p:cNvSpPr txBox="1"/>
          <p:nvPr/>
        </p:nvSpPr>
        <p:spPr>
          <a:xfrm>
            <a:off x="302419" y="5506076"/>
            <a:ext cx="3048632" cy="502766"/>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2667" b="0" i="0" u="none" strike="noStrike" kern="1200" cap="none" spc="0" normalizeH="0" baseline="0" noProof="0" dirty="0">
                <a:ln>
                  <a:noFill/>
                </a:ln>
                <a:solidFill>
                  <a:srgbClr val="FFFFFF"/>
                </a:solidFill>
                <a:effectLst/>
                <a:uLnTx/>
                <a:uFillTx/>
                <a:latin typeface="CiscoSansTT ExtraLight"/>
                <a:ea typeface="ＭＳ Ｐゴシック" charset="0"/>
                <a:cs typeface="+mn-cs"/>
              </a:rPr>
              <a:t>415W</a:t>
            </a:r>
          </a:p>
        </p:txBody>
      </p:sp>
      <p:sp>
        <p:nvSpPr>
          <p:cNvPr id="37" name="Rectangle 36">
            <a:extLst>
              <a:ext uri="{FF2B5EF4-FFF2-40B4-BE49-F238E27FC236}">
                <a16:creationId xmlns:a16="http://schemas.microsoft.com/office/drawing/2014/main" id="{ADC631BB-7E86-0C4C-AB43-8AB545663F7E}"/>
              </a:ext>
            </a:extLst>
          </p:cNvPr>
          <p:cNvSpPr/>
          <p:nvPr/>
        </p:nvSpPr>
        <p:spPr>
          <a:xfrm>
            <a:off x="1317090" y="5515795"/>
            <a:ext cx="2600511" cy="646331"/>
          </a:xfrm>
          <a:prstGeom prst="rect">
            <a:avLst/>
          </a:prstGeom>
        </p:spPr>
        <p:txBody>
          <a:bodyPr wrap="square">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mn-cs"/>
              </a:rPr>
              <a:t>power requirements of the Cisco 8201 router, 26x less than a predecessor, the NCS 6008</a:t>
            </a:r>
          </a:p>
        </p:txBody>
      </p:sp>
      <p:sp>
        <p:nvSpPr>
          <p:cNvPr id="38" name="TextBox 37">
            <a:extLst>
              <a:ext uri="{FF2B5EF4-FFF2-40B4-BE49-F238E27FC236}">
                <a16:creationId xmlns:a16="http://schemas.microsoft.com/office/drawing/2014/main" id="{0FED467B-1A07-6D4E-8720-A590FFA322E7}"/>
              </a:ext>
            </a:extLst>
          </p:cNvPr>
          <p:cNvSpPr txBox="1"/>
          <p:nvPr/>
        </p:nvSpPr>
        <p:spPr>
          <a:xfrm>
            <a:off x="6127999" y="5362115"/>
            <a:ext cx="1988936" cy="1052532"/>
          </a:xfrm>
          <a:prstGeom prst="rect">
            <a:avLst/>
          </a:prstGeom>
          <a:noFill/>
        </p:spPr>
        <p:txBody>
          <a:bodyPr wrap="square" rtlCol="0">
            <a:spAutoFit/>
          </a:bodyPr>
          <a:lstStyle/>
          <a:p>
            <a:pPr marL="0" marR="0" lvl="0" indent="0" algn="ctr" defTabSz="609585" rtl="0" eaLnBrk="1" fontAlgn="base" latinLnBrk="0" hangingPunct="1">
              <a:lnSpc>
                <a:spcPct val="90000"/>
              </a:lnSpc>
              <a:spcBef>
                <a:spcPct val="0"/>
              </a:spcBef>
              <a:spcAft>
                <a:spcPct val="0"/>
              </a:spcAft>
              <a:buClrTx/>
              <a:buSzTx/>
              <a:buFontTx/>
              <a:buNone/>
              <a:tabLst/>
              <a:defRPr/>
            </a:pPr>
            <a:r>
              <a:rPr kumimoji="0" lang="en-US" sz="3333" b="0" i="0" u="none" strike="noStrike" kern="1200" cap="none" spc="0" normalizeH="0" baseline="0" noProof="0" dirty="0">
                <a:ln>
                  <a:noFill/>
                </a:ln>
                <a:solidFill>
                  <a:srgbClr val="FFFFFF"/>
                </a:solidFill>
                <a:effectLst/>
                <a:uLnTx/>
                <a:uFillTx/>
                <a:latin typeface="CiscoSansTT ExtraLight"/>
                <a:ea typeface="ＭＳ Ｐゴシック" charset="0"/>
                <a:cs typeface="+mn-cs"/>
              </a:rPr>
              <a:t>$53M </a:t>
            </a:r>
            <a:br>
              <a:rPr kumimoji="0" lang="en-US" sz="2400" b="0" i="0" u="none" strike="noStrike" kern="1200" cap="none" spc="0" normalizeH="0" baseline="0" noProof="0" dirty="0">
                <a:ln>
                  <a:noFill/>
                </a:ln>
                <a:solidFill>
                  <a:srgbClr val="282828"/>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mn-cs"/>
              </a:rPr>
              <a:t>in cash and personal protective </a:t>
            </a:r>
            <a:r>
              <a:rPr kumimoji="0" lang="en-US" sz="1200" b="0" i="0" u="none" strike="noStrike" kern="1200" cap="none" spc="0" normalizeH="0" baseline="0" noProof="0">
                <a:ln>
                  <a:noFill/>
                </a:ln>
                <a:solidFill>
                  <a:srgbClr val="FFFFFF"/>
                </a:solidFill>
                <a:effectLst/>
                <a:uLnTx/>
                <a:uFillTx/>
                <a:latin typeface="CiscoSansTT ExtraLight"/>
                <a:ea typeface="ＭＳ Ｐゴシック" charset="0"/>
                <a:cs typeface="+mn-cs"/>
              </a:rPr>
              <a:t>equipment </a:t>
            </a:r>
          </a:p>
          <a:p>
            <a:pPr marL="0" marR="0" lvl="0" indent="0" algn="ctr" defTabSz="60958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iscoSansTT ExtraLight"/>
                <a:ea typeface="ＭＳ Ｐゴシック" charset="0"/>
                <a:cs typeface="+mn-cs"/>
              </a:rPr>
              <a:t>during </a:t>
            </a: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mn-cs"/>
              </a:rPr>
              <a:t>Covid-19</a:t>
            </a:r>
          </a:p>
        </p:txBody>
      </p:sp>
      <p:grpSp>
        <p:nvGrpSpPr>
          <p:cNvPr id="10" name="Group 9">
            <a:extLst>
              <a:ext uri="{FF2B5EF4-FFF2-40B4-BE49-F238E27FC236}">
                <a16:creationId xmlns:a16="http://schemas.microsoft.com/office/drawing/2014/main" id="{D86C1666-8762-7747-81F1-10EEA31247CC}"/>
              </a:ext>
            </a:extLst>
          </p:cNvPr>
          <p:cNvGrpSpPr/>
          <p:nvPr/>
        </p:nvGrpSpPr>
        <p:grpSpPr>
          <a:xfrm>
            <a:off x="202430" y="3568660"/>
            <a:ext cx="1528457" cy="1345496"/>
            <a:chOff x="2829308" y="1145053"/>
            <a:chExt cx="1146343" cy="1009122"/>
          </a:xfrm>
        </p:grpSpPr>
        <p:sp>
          <p:nvSpPr>
            <p:cNvPr id="6" name="Oval 5">
              <a:extLst>
                <a:ext uri="{FF2B5EF4-FFF2-40B4-BE49-F238E27FC236}">
                  <a16:creationId xmlns:a16="http://schemas.microsoft.com/office/drawing/2014/main" id="{87E4ABD6-FC6C-9E42-8536-B155A769932D}"/>
                </a:ext>
              </a:extLst>
            </p:cNvPr>
            <p:cNvSpPr/>
            <p:nvPr/>
          </p:nvSpPr>
          <p:spPr>
            <a:xfrm>
              <a:off x="2889069" y="1145053"/>
              <a:ext cx="1009122" cy="10091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39" name="TextBox 38">
              <a:extLst>
                <a:ext uri="{FF2B5EF4-FFF2-40B4-BE49-F238E27FC236}">
                  <a16:creationId xmlns:a16="http://schemas.microsoft.com/office/drawing/2014/main" id="{25314EF6-5926-734D-820D-E9949621E1CF}"/>
                </a:ext>
              </a:extLst>
            </p:cNvPr>
            <p:cNvSpPr txBox="1"/>
            <p:nvPr/>
          </p:nvSpPr>
          <p:spPr>
            <a:xfrm>
              <a:off x="2829308" y="1241289"/>
              <a:ext cx="1146343" cy="812531"/>
            </a:xfrm>
            <a:prstGeom prst="rect">
              <a:avLst/>
            </a:prstGeom>
            <a:noFill/>
          </p:spPr>
          <p:txBody>
            <a:bodyPr wrap="square"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No.1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Gartner Supply Chain Top 25 </a:t>
              </a:r>
              <a:b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br>
              <a:r>
                <a:rPr kumimoji="0" lang="en-US" sz="12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for 2020</a:t>
              </a:r>
            </a:p>
          </p:txBody>
        </p:sp>
      </p:grpSp>
      <p:grpSp>
        <p:nvGrpSpPr>
          <p:cNvPr id="35" name="Group 34">
            <a:extLst>
              <a:ext uri="{FF2B5EF4-FFF2-40B4-BE49-F238E27FC236}">
                <a16:creationId xmlns:a16="http://schemas.microsoft.com/office/drawing/2014/main" id="{46DC3135-91FA-A849-BC26-7E16553B7FC1}"/>
              </a:ext>
            </a:extLst>
          </p:cNvPr>
          <p:cNvGrpSpPr/>
          <p:nvPr/>
        </p:nvGrpSpPr>
        <p:grpSpPr>
          <a:xfrm>
            <a:off x="8905653" y="4491029"/>
            <a:ext cx="2168884" cy="2168884"/>
            <a:chOff x="7437514" y="2512101"/>
            <a:chExt cx="1626663" cy="1626663"/>
          </a:xfrm>
        </p:grpSpPr>
        <p:sp>
          <p:nvSpPr>
            <p:cNvPr id="17" name="Oval 16">
              <a:extLst>
                <a:ext uri="{FF2B5EF4-FFF2-40B4-BE49-F238E27FC236}">
                  <a16:creationId xmlns:a16="http://schemas.microsoft.com/office/drawing/2014/main" id="{01F4BC44-A429-CB44-92D9-C3133F9EF40A}"/>
                </a:ext>
              </a:extLst>
            </p:cNvPr>
            <p:cNvSpPr/>
            <p:nvPr/>
          </p:nvSpPr>
          <p:spPr>
            <a:xfrm>
              <a:off x="7437514" y="2512101"/>
              <a:ext cx="1626663" cy="162666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40" name="TextBox 39">
              <a:extLst>
                <a:ext uri="{FF2B5EF4-FFF2-40B4-BE49-F238E27FC236}">
                  <a16:creationId xmlns:a16="http://schemas.microsoft.com/office/drawing/2014/main" id="{6AC34828-D0F7-3C47-9B93-3E9C8BB8C0FA}"/>
                </a:ext>
              </a:extLst>
            </p:cNvPr>
            <p:cNvSpPr txBox="1"/>
            <p:nvPr/>
          </p:nvSpPr>
          <p:spPr>
            <a:xfrm>
              <a:off x="7437515" y="2772990"/>
              <a:ext cx="1626662" cy="1100254"/>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2933" b="0" i="0" u="none" strike="noStrike" kern="1200" cap="none" spc="0" normalizeH="0" baseline="0" noProof="0" dirty="0">
                  <a:ln>
                    <a:noFill/>
                  </a:ln>
                  <a:solidFill>
                    <a:srgbClr val="FFFFFF"/>
                  </a:solidFill>
                  <a:effectLst/>
                  <a:uLnTx/>
                  <a:uFillTx/>
                  <a:latin typeface="CiscoSansTT ExtraLight"/>
                  <a:ea typeface="ＭＳ Ｐゴシック" charset="0"/>
                  <a:cs typeface="+mn-cs"/>
                </a:rPr>
                <a:t>4</a:t>
              </a:r>
              <a:r>
                <a:rPr kumimoji="0" lang="en-US" sz="2933" b="0" i="0" u="none" strike="noStrike" kern="1200" cap="none" spc="0" normalizeH="0" baseline="30000" noProof="0" dirty="0">
                  <a:ln>
                    <a:noFill/>
                  </a:ln>
                  <a:solidFill>
                    <a:srgbClr val="FFFFFF"/>
                  </a:solidFill>
                  <a:effectLst/>
                  <a:uLnTx/>
                  <a:uFillTx/>
                  <a:latin typeface="CiscoSansTT ExtraLight"/>
                  <a:ea typeface="ＭＳ Ｐゴシック" charset="0"/>
                  <a:cs typeface="+mn-cs"/>
                </a:rPr>
                <a:t>th</a:t>
              </a:r>
              <a:r>
                <a:rPr kumimoji="0" lang="en-US" sz="2933" b="0" i="0" u="none" strike="noStrike" kern="1200" cap="none" spc="0" normalizeH="0" baseline="0" noProof="0" dirty="0">
                  <a:ln>
                    <a:noFill/>
                  </a:ln>
                  <a:solidFill>
                    <a:srgbClr val="FFFFFF"/>
                  </a:solidFill>
                  <a:effectLst/>
                  <a:uLnTx/>
                  <a:uFillTx/>
                  <a:latin typeface="CiscoSansTT ExtraLight"/>
                  <a:ea typeface="ＭＳ Ｐゴシック" charset="0"/>
                  <a:cs typeface="+mn-cs"/>
                </a:rPr>
                <a:t> annual </a:t>
              </a:r>
              <a:b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Cisco Global Problem </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Solver Challenge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Grand Prize of $100k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awarded to Savanna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Circuit Tech</a:t>
              </a:r>
              <a:endParaRPr kumimoji="0" lang="en-US" sz="1200" b="0" i="0" u="none" strike="noStrike" kern="1200" cap="none" spc="0" normalizeH="0" baseline="0" noProof="0" dirty="0">
                <a:ln>
                  <a:noFill/>
                </a:ln>
                <a:solidFill>
                  <a:srgbClr val="0D274D"/>
                </a:solidFill>
                <a:effectLst/>
                <a:highlight>
                  <a:srgbClr val="FFFF00"/>
                </a:highlight>
                <a:uLnTx/>
                <a:uFillTx/>
                <a:latin typeface="CiscoSansTT ExtraLight"/>
                <a:ea typeface="ＭＳ Ｐゴシック" charset="0"/>
                <a:cs typeface="+mn-cs"/>
              </a:endParaRPr>
            </a:p>
          </p:txBody>
        </p:sp>
      </p:grpSp>
      <p:sp>
        <p:nvSpPr>
          <p:cNvPr id="41" name="TextBox 40">
            <a:extLst>
              <a:ext uri="{FF2B5EF4-FFF2-40B4-BE49-F238E27FC236}">
                <a16:creationId xmlns:a16="http://schemas.microsoft.com/office/drawing/2014/main" id="{C35D2AA8-1950-0243-B804-D66CEB1DACE7}"/>
              </a:ext>
            </a:extLst>
          </p:cNvPr>
          <p:cNvSpPr txBox="1"/>
          <p:nvPr/>
        </p:nvSpPr>
        <p:spPr>
          <a:xfrm>
            <a:off x="10040635" y="1016068"/>
            <a:ext cx="1821205" cy="1155381"/>
          </a:xfrm>
          <a:prstGeom prst="rect">
            <a:avLst/>
          </a:prstGeom>
          <a:noFill/>
        </p:spPr>
        <p:txBody>
          <a:bodyPr wrap="square" rtlCol="0">
            <a:spAutoFit/>
          </a:bodyPr>
          <a:lstStyle/>
          <a:p>
            <a:pPr marL="0" marR="0" lvl="0" indent="0" algn="l" defTabSz="609555" rtl="0" eaLnBrk="1" fontAlgn="base" latinLnBrk="0" hangingPunct="1">
              <a:lnSpc>
                <a:spcPct val="100000"/>
              </a:lnSpc>
              <a:spcBef>
                <a:spcPct val="0"/>
              </a:spcBef>
              <a:spcAft>
                <a:spcPct val="0"/>
              </a:spcAft>
              <a:buClrTx/>
              <a:buSzTx/>
              <a:buFontTx/>
              <a:buNone/>
              <a:tabLst/>
              <a:defRPr/>
            </a:pPr>
            <a:r>
              <a:rPr kumimoji="0" lang="en-US" sz="4267"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527M</a:t>
            </a:r>
            <a:r>
              <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rPr>
              <a:t> </a:t>
            </a:r>
          </a:p>
          <a:p>
            <a:pPr marL="0" marR="0" lvl="0" indent="0" algn="l" defTabSz="609555" rtl="0" eaLnBrk="1" fontAlgn="base" latinLnBrk="0" hangingPunct="1">
              <a:lnSpc>
                <a:spcPct val="9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ＭＳ Ｐゴシック" charset="0"/>
                <a:cs typeface="+mn-cs"/>
              </a:rPr>
              <a:t>people positively impacted</a:t>
            </a:r>
          </a:p>
        </p:txBody>
      </p:sp>
      <p:sp>
        <p:nvSpPr>
          <p:cNvPr id="44" name="TextBox 43">
            <a:extLst>
              <a:ext uri="{FF2B5EF4-FFF2-40B4-BE49-F238E27FC236}">
                <a16:creationId xmlns:a16="http://schemas.microsoft.com/office/drawing/2014/main" id="{AA4D7451-A3CA-EF47-B24A-BFE39B5264D6}"/>
              </a:ext>
            </a:extLst>
          </p:cNvPr>
          <p:cNvSpPr txBox="1"/>
          <p:nvPr/>
        </p:nvSpPr>
        <p:spPr>
          <a:xfrm>
            <a:off x="8451548" y="1422908"/>
            <a:ext cx="946149" cy="420564"/>
          </a:xfrm>
          <a:prstGeom prst="rect">
            <a:avLst/>
          </a:prstGeom>
          <a:noFill/>
        </p:spPr>
        <p:txBody>
          <a:bodyPr wrap="square" lIns="0" rIns="0"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2133" b="0"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52%</a:t>
            </a:r>
          </a:p>
        </p:txBody>
      </p:sp>
      <p:sp>
        <p:nvSpPr>
          <p:cNvPr id="45" name="TextBox 44">
            <a:extLst>
              <a:ext uri="{FF2B5EF4-FFF2-40B4-BE49-F238E27FC236}">
                <a16:creationId xmlns:a16="http://schemas.microsoft.com/office/drawing/2014/main" id="{977DFEB8-EFAF-364E-B6E1-A8E48679798B}"/>
              </a:ext>
            </a:extLst>
          </p:cNvPr>
          <p:cNvSpPr txBox="1"/>
          <p:nvPr/>
        </p:nvSpPr>
        <p:spPr>
          <a:xfrm>
            <a:off x="9391553" y="902447"/>
            <a:ext cx="830337" cy="1221168"/>
          </a:xfrm>
          <a:prstGeom prst="rect">
            <a:avLst/>
          </a:prstGeom>
          <a:noFill/>
        </p:spPr>
        <p:txBody>
          <a:bodyPr wrap="square" rtlCol="0">
            <a:spAutoFit/>
          </a:bodyPr>
          <a:lstStyle/>
          <a:p>
            <a:pPr marL="0" marR="0" lvl="0" indent="0" algn="l" defTabSz="609555" rtl="0" eaLnBrk="1" fontAlgn="base" latinLnBrk="0" hangingPunct="1">
              <a:lnSpc>
                <a:spcPct val="100000"/>
              </a:lnSpc>
              <a:spcBef>
                <a:spcPct val="0"/>
              </a:spcBef>
              <a:spcAft>
                <a:spcPct val="0"/>
              </a:spcAft>
              <a:buClrTx/>
              <a:buSzTx/>
              <a:buFontTx/>
              <a:buNone/>
              <a:tabLst/>
              <a:defRPr/>
            </a:pPr>
            <a:endParaRPr kumimoji="0" lang="en-US" sz="1467" b="0" i="0" u="none" strike="noStrike" kern="1200" cap="none" spc="0" normalizeH="0" baseline="0" noProof="0" dirty="0">
              <a:ln>
                <a:noFill/>
              </a:ln>
              <a:solidFill>
                <a:srgbClr val="FFFFFF"/>
              </a:solidFill>
              <a:effectLst/>
              <a:uLnTx/>
              <a:uFillTx/>
              <a:latin typeface="CiscoSansTT ExtraLight"/>
              <a:ea typeface="ＭＳ Ｐゴシック" charset="0"/>
              <a:cs typeface="+mn-cs"/>
            </a:endParaRPr>
          </a:p>
          <a:p>
            <a:pPr marL="0" marR="0" lvl="0" indent="0" algn="l" defTabSz="609555"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ＭＳ Ｐゴシック" charset="0"/>
                <a:cs typeface="+mn-cs"/>
              </a:rPr>
              <a:t>of our </a:t>
            </a:r>
          </a:p>
          <a:p>
            <a:pPr marL="0" marR="0" lvl="0" indent="0" algn="l" defTabSz="609555" rtl="0" eaLnBrk="1" fontAlgn="base" latinLnBrk="0" hangingPunct="1">
              <a:lnSpc>
                <a:spcPct val="100000"/>
              </a:lnSpc>
              <a:spcBef>
                <a:spcPct val="0"/>
              </a:spcBef>
              <a:spcAft>
                <a:spcPct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CiscoSansTT ExtraLight"/>
                <a:ea typeface="ＭＳ Ｐゴシック" charset="0"/>
                <a:cs typeface="+mn-cs"/>
              </a:rPr>
              <a:t>1B by 2025 goal </a:t>
            </a:r>
            <a:endParaRPr kumimoji="0" lang="en-US" sz="2400" b="0" i="0" u="none" strike="noStrike" kern="1200" cap="none" spc="0" normalizeH="0" baseline="0" noProof="0" dirty="0">
              <a:ln>
                <a:noFill/>
              </a:ln>
              <a:solidFill>
                <a:srgbClr val="FFFFFF"/>
              </a:solidFill>
              <a:effectLst/>
              <a:uLnTx/>
              <a:uFillTx/>
              <a:latin typeface="CiscoSansTT ExtraLight"/>
              <a:ea typeface="ＭＳ Ｐゴシック" charset="0"/>
              <a:cs typeface="CiscoSansTT Light" panose="020B0503020201020303" pitchFamily="34" charset="0"/>
            </a:endParaRPr>
          </a:p>
        </p:txBody>
      </p:sp>
      <p:grpSp>
        <p:nvGrpSpPr>
          <p:cNvPr id="47" name="Group 46">
            <a:extLst>
              <a:ext uri="{FF2B5EF4-FFF2-40B4-BE49-F238E27FC236}">
                <a16:creationId xmlns:a16="http://schemas.microsoft.com/office/drawing/2014/main" id="{218E30BF-3A51-B040-9C7B-CBEC5EDC6256}"/>
              </a:ext>
            </a:extLst>
          </p:cNvPr>
          <p:cNvGrpSpPr>
            <a:grpSpLocks noChangeAspect="1"/>
          </p:cNvGrpSpPr>
          <p:nvPr/>
        </p:nvGrpSpPr>
        <p:grpSpPr bwMode="auto">
          <a:xfrm>
            <a:off x="1578166" y="3154664"/>
            <a:ext cx="455041" cy="454761"/>
            <a:chOff x="1258" y="2"/>
            <a:chExt cx="3240" cy="3238"/>
          </a:xfrm>
        </p:grpSpPr>
        <p:sp>
          <p:nvSpPr>
            <p:cNvPr id="48" name="Rectangle 20">
              <a:extLst>
                <a:ext uri="{FF2B5EF4-FFF2-40B4-BE49-F238E27FC236}">
                  <a16:creationId xmlns:a16="http://schemas.microsoft.com/office/drawing/2014/main" id="{C9332A58-906D-8040-81C1-F66BBB686DF4}"/>
                </a:ext>
              </a:extLst>
            </p:cNvPr>
            <p:cNvSpPr>
              <a:spLocks noChangeArrowheads="1"/>
            </p:cNvSpPr>
            <p:nvPr/>
          </p:nvSpPr>
          <p:spPr bwMode="auto">
            <a:xfrm>
              <a:off x="2967" y="2242"/>
              <a:ext cx="1383" cy="69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49" name="Freeform 21">
              <a:extLst>
                <a:ext uri="{FF2B5EF4-FFF2-40B4-BE49-F238E27FC236}">
                  <a16:creationId xmlns:a16="http://schemas.microsoft.com/office/drawing/2014/main" id="{5424AB42-777C-8B4C-9978-0FAF204ACD19}"/>
                </a:ext>
              </a:extLst>
            </p:cNvPr>
            <p:cNvSpPr>
              <a:spLocks noEditPoints="1"/>
            </p:cNvSpPr>
            <p:nvPr/>
          </p:nvSpPr>
          <p:spPr bwMode="auto">
            <a:xfrm>
              <a:off x="1829" y="1324"/>
              <a:ext cx="2669" cy="1916"/>
            </a:xfrm>
            <a:custGeom>
              <a:avLst/>
              <a:gdLst>
                <a:gd name="T0" fmla="*/ 1656 w 1688"/>
                <a:gd name="T1" fmla="*/ 11 h 1212"/>
                <a:gd name="T2" fmla="*/ 1595 w 1688"/>
                <a:gd name="T3" fmla="*/ 14 h 1212"/>
                <a:gd name="T4" fmla="*/ 1148 w 1688"/>
                <a:gd name="T5" fmla="*/ 312 h 1212"/>
                <a:gd name="T6" fmla="*/ 1148 w 1688"/>
                <a:gd name="T7" fmla="*/ 64 h 1212"/>
                <a:gd name="T8" fmla="*/ 1116 w 1688"/>
                <a:gd name="T9" fmla="*/ 11 h 1212"/>
                <a:gd name="T10" fmla="*/ 1055 w 1688"/>
                <a:gd name="T11" fmla="*/ 14 h 1212"/>
                <a:gd name="T12" fmla="*/ 608 w 1688"/>
                <a:gd name="T13" fmla="*/ 312 h 1212"/>
                <a:gd name="T14" fmla="*/ 608 w 1688"/>
                <a:gd name="T15" fmla="*/ 64 h 1212"/>
                <a:gd name="T16" fmla="*/ 575 w 1688"/>
                <a:gd name="T17" fmla="*/ 10 h 1212"/>
                <a:gd name="T18" fmla="*/ 512 w 1688"/>
                <a:gd name="T19" fmla="*/ 16 h 1212"/>
                <a:gd name="T20" fmla="*/ 24 w 1688"/>
                <a:gd name="T21" fmla="*/ 376 h 1212"/>
                <a:gd name="T22" fmla="*/ 0 w 1688"/>
                <a:gd name="T23" fmla="*/ 424 h 1212"/>
                <a:gd name="T24" fmla="*/ 0 w 1688"/>
                <a:gd name="T25" fmla="*/ 1212 h 1212"/>
                <a:gd name="T26" fmla="*/ 1628 w 1688"/>
                <a:gd name="T27" fmla="*/ 1212 h 1212"/>
                <a:gd name="T28" fmla="*/ 1688 w 1688"/>
                <a:gd name="T29" fmla="*/ 1152 h 1212"/>
                <a:gd name="T30" fmla="*/ 1688 w 1688"/>
                <a:gd name="T31" fmla="*/ 64 h 1212"/>
                <a:gd name="T32" fmla="*/ 1656 w 1688"/>
                <a:gd name="T33" fmla="*/ 11 h 1212"/>
                <a:gd name="T34" fmla="*/ 608 w 1688"/>
                <a:gd name="T35" fmla="*/ 1092 h 1212"/>
                <a:gd name="T36" fmla="*/ 120 w 1688"/>
                <a:gd name="T37" fmla="*/ 1092 h 1212"/>
                <a:gd name="T38" fmla="*/ 120 w 1688"/>
                <a:gd name="T39" fmla="*/ 852 h 1212"/>
                <a:gd name="T40" fmla="*/ 364 w 1688"/>
                <a:gd name="T41" fmla="*/ 612 h 1212"/>
                <a:gd name="T42" fmla="*/ 608 w 1688"/>
                <a:gd name="T43" fmla="*/ 852 h 1212"/>
                <a:gd name="T44" fmla="*/ 608 w 1688"/>
                <a:gd name="T45" fmla="*/ 1092 h 1212"/>
                <a:gd name="T46" fmla="*/ 1088 w 1688"/>
                <a:gd name="T47" fmla="*/ 912 h 1212"/>
                <a:gd name="T48" fmla="*/ 1028 w 1688"/>
                <a:gd name="T49" fmla="*/ 972 h 1212"/>
                <a:gd name="T50" fmla="*/ 788 w 1688"/>
                <a:gd name="T51" fmla="*/ 972 h 1212"/>
                <a:gd name="T52" fmla="*/ 728 w 1688"/>
                <a:gd name="T53" fmla="*/ 912 h 1212"/>
                <a:gd name="T54" fmla="*/ 728 w 1688"/>
                <a:gd name="T55" fmla="*/ 672 h 1212"/>
                <a:gd name="T56" fmla="*/ 788 w 1688"/>
                <a:gd name="T57" fmla="*/ 612 h 1212"/>
                <a:gd name="T58" fmla="*/ 1028 w 1688"/>
                <a:gd name="T59" fmla="*/ 612 h 1212"/>
                <a:gd name="T60" fmla="*/ 1088 w 1688"/>
                <a:gd name="T61" fmla="*/ 672 h 1212"/>
                <a:gd name="T62" fmla="*/ 1088 w 1688"/>
                <a:gd name="T63" fmla="*/ 912 h 1212"/>
                <a:gd name="T64" fmla="*/ 1568 w 1688"/>
                <a:gd name="T65" fmla="*/ 912 h 1212"/>
                <a:gd name="T66" fmla="*/ 1508 w 1688"/>
                <a:gd name="T67" fmla="*/ 972 h 1212"/>
                <a:gd name="T68" fmla="*/ 1268 w 1688"/>
                <a:gd name="T69" fmla="*/ 972 h 1212"/>
                <a:gd name="T70" fmla="*/ 1208 w 1688"/>
                <a:gd name="T71" fmla="*/ 912 h 1212"/>
                <a:gd name="T72" fmla="*/ 1208 w 1688"/>
                <a:gd name="T73" fmla="*/ 672 h 1212"/>
                <a:gd name="T74" fmla="*/ 1268 w 1688"/>
                <a:gd name="T75" fmla="*/ 612 h 1212"/>
                <a:gd name="T76" fmla="*/ 1508 w 1688"/>
                <a:gd name="T77" fmla="*/ 612 h 1212"/>
                <a:gd name="T78" fmla="*/ 1568 w 1688"/>
                <a:gd name="T79" fmla="*/ 672 h 1212"/>
                <a:gd name="T80" fmla="*/ 1568 w 1688"/>
                <a:gd name="T81" fmla="*/ 912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8" h="1212">
                  <a:moveTo>
                    <a:pt x="1656" y="11"/>
                  </a:moveTo>
                  <a:cubicBezTo>
                    <a:pt x="1637" y="1"/>
                    <a:pt x="1613" y="2"/>
                    <a:pt x="1595" y="14"/>
                  </a:cubicBezTo>
                  <a:cubicBezTo>
                    <a:pt x="1148" y="312"/>
                    <a:pt x="1148" y="312"/>
                    <a:pt x="1148" y="312"/>
                  </a:cubicBezTo>
                  <a:cubicBezTo>
                    <a:pt x="1148" y="64"/>
                    <a:pt x="1148" y="64"/>
                    <a:pt x="1148" y="64"/>
                  </a:cubicBezTo>
                  <a:cubicBezTo>
                    <a:pt x="1148" y="42"/>
                    <a:pt x="1136" y="22"/>
                    <a:pt x="1116" y="11"/>
                  </a:cubicBezTo>
                  <a:cubicBezTo>
                    <a:pt x="1097" y="1"/>
                    <a:pt x="1073" y="2"/>
                    <a:pt x="1055" y="14"/>
                  </a:cubicBezTo>
                  <a:cubicBezTo>
                    <a:pt x="608" y="312"/>
                    <a:pt x="608" y="312"/>
                    <a:pt x="608" y="312"/>
                  </a:cubicBezTo>
                  <a:cubicBezTo>
                    <a:pt x="608" y="64"/>
                    <a:pt x="608" y="64"/>
                    <a:pt x="608" y="64"/>
                  </a:cubicBezTo>
                  <a:cubicBezTo>
                    <a:pt x="608" y="41"/>
                    <a:pt x="595" y="21"/>
                    <a:pt x="575" y="10"/>
                  </a:cubicBezTo>
                  <a:cubicBezTo>
                    <a:pt x="555" y="0"/>
                    <a:pt x="530" y="2"/>
                    <a:pt x="512" y="16"/>
                  </a:cubicBezTo>
                  <a:cubicBezTo>
                    <a:pt x="24" y="376"/>
                    <a:pt x="24" y="376"/>
                    <a:pt x="24" y="376"/>
                  </a:cubicBezTo>
                  <a:cubicBezTo>
                    <a:pt x="9" y="387"/>
                    <a:pt x="0" y="405"/>
                    <a:pt x="0" y="424"/>
                  </a:cubicBezTo>
                  <a:cubicBezTo>
                    <a:pt x="0" y="722"/>
                    <a:pt x="0" y="913"/>
                    <a:pt x="0" y="1212"/>
                  </a:cubicBezTo>
                  <a:cubicBezTo>
                    <a:pt x="570" y="1212"/>
                    <a:pt x="1041" y="1212"/>
                    <a:pt x="1628" y="1212"/>
                  </a:cubicBezTo>
                  <a:cubicBezTo>
                    <a:pt x="1661" y="1212"/>
                    <a:pt x="1688" y="1185"/>
                    <a:pt x="1688" y="1152"/>
                  </a:cubicBezTo>
                  <a:cubicBezTo>
                    <a:pt x="1688" y="64"/>
                    <a:pt x="1688" y="64"/>
                    <a:pt x="1688" y="64"/>
                  </a:cubicBezTo>
                  <a:cubicBezTo>
                    <a:pt x="1688" y="42"/>
                    <a:pt x="1676" y="22"/>
                    <a:pt x="1656" y="11"/>
                  </a:cubicBezTo>
                  <a:close/>
                  <a:moveTo>
                    <a:pt x="608" y="1092"/>
                  </a:moveTo>
                  <a:cubicBezTo>
                    <a:pt x="120" y="1092"/>
                    <a:pt x="120" y="1092"/>
                    <a:pt x="120" y="1092"/>
                  </a:cubicBezTo>
                  <a:cubicBezTo>
                    <a:pt x="120" y="852"/>
                    <a:pt x="120" y="852"/>
                    <a:pt x="120" y="852"/>
                  </a:cubicBezTo>
                  <a:cubicBezTo>
                    <a:pt x="120" y="720"/>
                    <a:pt x="232" y="612"/>
                    <a:pt x="364" y="612"/>
                  </a:cubicBezTo>
                  <a:cubicBezTo>
                    <a:pt x="496" y="612"/>
                    <a:pt x="608" y="720"/>
                    <a:pt x="608" y="852"/>
                  </a:cubicBezTo>
                  <a:lnTo>
                    <a:pt x="608" y="1092"/>
                  </a:lnTo>
                  <a:close/>
                  <a:moveTo>
                    <a:pt x="1088" y="912"/>
                  </a:moveTo>
                  <a:cubicBezTo>
                    <a:pt x="1088" y="945"/>
                    <a:pt x="1061" y="972"/>
                    <a:pt x="1028" y="972"/>
                  </a:cubicBezTo>
                  <a:cubicBezTo>
                    <a:pt x="788" y="972"/>
                    <a:pt x="788" y="972"/>
                    <a:pt x="788" y="972"/>
                  </a:cubicBezTo>
                  <a:cubicBezTo>
                    <a:pt x="755" y="972"/>
                    <a:pt x="728" y="945"/>
                    <a:pt x="728" y="912"/>
                  </a:cubicBezTo>
                  <a:cubicBezTo>
                    <a:pt x="728" y="672"/>
                    <a:pt x="728" y="672"/>
                    <a:pt x="728" y="672"/>
                  </a:cubicBezTo>
                  <a:cubicBezTo>
                    <a:pt x="728" y="639"/>
                    <a:pt x="755" y="612"/>
                    <a:pt x="788" y="612"/>
                  </a:cubicBezTo>
                  <a:cubicBezTo>
                    <a:pt x="1028" y="612"/>
                    <a:pt x="1028" y="612"/>
                    <a:pt x="1028" y="612"/>
                  </a:cubicBezTo>
                  <a:cubicBezTo>
                    <a:pt x="1061" y="612"/>
                    <a:pt x="1088" y="639"/>
                    <a:pt x="1088" y="672"/>
                  </a:cubicBezTo>
                  <a:lnTo>
                    <a:pt x="1088" y="912"/>
                  </a:lnTo>
                  <a:close/>
                  <a:moveTo>
                    <a:pt x="1568" y="912"/>
                  </a:moveTo>
                  <a:cubicBezTo>
                    <a:pt x="1568" y="945"/>
                    <a:pt x="1541" y="972"/>
                    <a:pt x="1508" y="972"/>
                  </a:cubicBezTo>
                  <a:cubicBezTo>
                    <a:pt x="1268" y="972"/>
                    <a:pt x="1268" y="972"/>
                    <a:pt x="1268" y="972"/>
                  </a:cubicBezTo>
                  <a:cubicBezTo>
                    <a:pt x="1235" y="972"/>
                    <a:pt x="1208" y="945"/>
                    <a:pt x="1208" y="912"/>
                  </a:cubicBezTo>
                  <a:cubicBezTo>
                    <a:pt x="1208" y="672"/>
                    <a:pt x="1208" y="672"/>
                    <a:pt x="1208" y="672"/>
                  </a:cubicBezTo>
                  <a:cubicBezTo>
                    <a:pt x="1208" y="639"/>
                    <a:pt x="1235" y="612"/>
                    <a:pt x="1268" y="612"/>
                  </a:cubicBezTo>
                  <a:cubicBezTo>
                    <a:pt x="1508" y="612"/>
                    <a:pt x="1508" y="612"/>
                    <a:pt x="1508" y="612"/>
                  </a:cubicBezTo>
                  <a:cubicBezTo>
                    <a:pt x="1541" y="612"/>
                    <a:pt x="1568" y="639"/>
                    <a:pt x="1568" y="672"/>
                  </a:cubicBezTo>
                  <a:lnTo>
                    <a:pt x="1568" y="91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50" name="Freeform 22">
              <a:extLst>
                <a:ext uri="{FF2B5EF4-FFF2-40B4-BE49-F238E27FC236}">
                  <a16:creationId xmlns:a16="http://schemas.microsoft.com/office/drawing/2014/main" id="{C77F3DD6-89F9-D849-BFD1-ABD9CA63D873}"/>
                </a:ext>
              </a:extLst>
            </p:cNvPr>
            <p:cNvSpPr>
              <a:spLocks/>
            </p:cNvSpPr>
            <p:nvPr/>
          </p:nvSpPr>
          <p:spPr bwMode="auto">
            <a:xfrm>
              <a:off x="1258" y="571"/>
              <a:ext cx="1147" cy="2669"/>
            </a:xfrm>
            <a:custGeom>
              <a:avLst/>
              <a:gdLst>
                <a:gd name="T0" fmla="*/ 107 w 725"/>
                <a:gd name="T1" fmla="*/ 237 h 1688"/>
                <a:gd name="T2" fmla="*/ 1 w 725"/>
                <a:gd name="T3" fmla="*/ 1623 h 1688"/>
                <a:gd name="T4" fmla="*/ 17 w 725"/>
                <a:gd name="T5" fmla="*/ 1669 h 1688"/>
                <a:gd name="T6" fmla="*/ 61 w 725"/>
                <a:gd name="T7" fmla="*/ 1688 h 1688"/>
                <a:gd name="T8" fmla="*/ 241 w 725"/>
                <a:gd name="T9" fmla="*/ 1688 h 1688"/>
                <a:gd name="T10" fmla="*/ 241 w 725"/>
                <a:gd name="T11" fmla="*/ 900 h 1688"/>
                <a:gd name="T12" fmla="*/ 313 w 725"/>
                <a:gd name="T13" fmla="*/ 756 h 1688"/>
                <a:gd name="T14" fmla="*/ 640 w 725"/>
                <a:gd name="T15" fmla="*/ 514 h 1688"/>
                <a:gd name="T16" fmla="*/ 619 w 725"/>
                <a:gd name="T17" fmla="*/ 237 h 1688"/>
                <a:gd name="T18" fmla="*/ 725 w 725"/>
                <a:gd name="T19" fmla="*/ 120 h 1688"/>
                <a:gd name="T20" fmla="*/ 605 w 725"/>
                <a:gd name="T21" fmla="*/ 0 h 1688"/>
                <a:gd name="T22" fmla="*/ 121 w 725"/>
                <a:gd name="T23" fmla="*/ 0 h 1688"/>
                <a:gd name="T24" fmla="*/ 1 w 725"/>
                <a:gd name="T25" fmla="*/ 120 h 1688"/>
                <a:gd name="T26" fmla="*/ 107 w 725"/>
                <a:gd name="T27" fmla="*/ 237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688">
                  <a:moveTo>
                    <a:pt x="107" y="237"/>
                  </a:moveTo>
                  <a:cubicBezTo>
                    <a:pt x="1" y="1623"/>
                    <a:pt x="1" y="1623"/>
                    <a:pt x="1" y="1623"/>
                  </a:cubicBezTo>
                  <a:cubicBezTo>
                    <a:pt x="0" y="1640"/>
                    <a:pt x="6" y="1656"/>
                    <a:pt x="17" y="1669"/>
                  </a:cubicBezTo>
                  <a:cubicBezTo>
                    <a:pt x="28" y="1681"/>
                    <a:pt x="44" y="1688"/>
                    <a:pt x="61" y="1688"/>
                  </a:cubicBezTo>
                  <a:cubicBezTo>
                    <a:pt x="241" y="1688"/>
                    <a:pt x="241" y="1688"/>
                    <a:pt x="241" y="1688"/>
                  </a:cubicBezTo>
                  <a:cubicBezTo>
                    <a:pt x="241" y="900"/>
                    <a:pt x="241" y="900"/>
                    <a:pt x="241" y="900"/>
                  </a:cubicBezTo>
                  <a:cubicBezTo>
                    <a:pt x="241" y="844"/>
                    <a:pt x="268" y="790"/>
                    <a:pt x="313" y="756"/>
                  </a:cubicBezTo>
                  <a:cubicBezTo>
                    <a:pt x="640" y="514"/>
                    <a:pt x="640" y="514"/>
                    <a:pt x="640" y="514"/>
                  </a:cubicBezTo>
                  <a:cubicBezTo>
                    <a:pt x="619" y="237"/>
                    <a:pt x="619" y="237"/>
                    <a:pt x="619" y="237"/>
                  </a:cubicBezTo>
                  <a:cubicBezTo>
                    <a:pt x="678" y="230"/>
                    <a:pt x="725" y="181"/>
                    <a:pt x="725" y="120"/>
                  </a:cubicBezTo>
                  <a:cubicBezTo>
                    <a:pt x="725" y="54"/>
                    <a:pt x="671" y="0"/>
                    <a:pt x="605" y="0"/>
                  </a:cubicBezTo>
                  <a:cubicBezTo>
                    <a:pt x="121" y="0"/>
                    <a:pt x="121" y="0"/>
                    <a:pt x="121" y="0"/>
                  </a:cubicBezTo>
                  <a:cubicBezTo>
                    <a:pt x="55" y="0"/>
                    <a:pt x="1" y="54"/>
                    <a:pt x="1" y="120"/>
                  </a:cubicBezTo>
                  <a:cubicBezTo>
                    <a:pt x="1" y="181"/>
                    <a:pt x="48" y="230"/>
                    <a:pt x="107" y="2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51" name="Freeform 23">
              <a:extLst>
                <a:ext uri="{FF2B5EF4-FFF2-40B4-BE49-F238E27FC236}">
                  <a16:creationId xmlns:a16="http://schemas.microsoft.com/office/drawing/2014/main" id="{2B54D0CE-4A5E-444C-A3CD-95863F60AFC2}"/>
                </a:ext>
              </a:extLst>
            </p:cNvPr>
            <p:cNvSpPr>
              <a:spLocks/>
            </p:cNvSpPr>
            <p:nvPr/>
          </p:nvSpPr>
          <p:spPr bwMode="auto">
            <a:xfrm>
              <a:off x="1459" y="2"/>
              <a:ext cx="3039" cy="948"/>
            </a:xfrm>
            <a:custGeom>
              <a:avLst/>
              <a:gdLst>
                <a:gd name="T0" fmla="*/ 1742 w 1922"/>
                <a:gd name="T1" fmla="*/ 240 h 600"/>
                <a:gd name="T2" fmla="*/ 1676 w 1922"/>
                <a:gd name="T3" fmla="*/ 240 h 600"/>
                <a:gd name="T4" fmla="*/ 1382 w 1922"/>
                <a:gd name="T5" fmla="*/ 0 h 600"/>
                <a:gd name="T6" fmla="*/ 294 w 1922"/>
                <a:gd name="T7" fmla="*/ 0 h 600"/>
                <a:gd name="T8" fmla="*/ 0 w 1922"/>
                <a:gd name="T9" fmla="*/ 240 h 600"/>
                <a:gd name="T10" fmla="*/ 478 w 1922"/>
                <a:gd name="T11" fmla="*/ 240 h 600"/>
                <a:gd name="T12" fmla="*/ 703 w 1922"/>
                <a:gd name="T13" fmla="*/ 387 h 600"/>
                <a:gd name="T14" fmla="*/ 1022 w 1922"/>
                <a:gd name="T15" fmla="*/ 600 h 600"/>
                <a:gd name="T16" fmla="*/ 1742 w 1922"/>
                <a:gd name="T17" fmla="*/ 600 h 600"/>
                <a:gd name="T18" fmla="*/ 1922 w 1922"/>
                <a:gd name="T19" fmla="*/ 420 h 600"/>
                <a:gd name="T20" fmla="*/ 1742 w 1922"/>
                <a:gd name="T21" fmla="*/ 24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2" h="600">
                  <a:moveTo>
                    <a:pt x="1742" y="240"/>
                  </a:moveTo>
                  <a:cubicBezTo>
                    <a:pt x="1676" y="240"/>
                    <a:pt x="1676" y="240"/>
                    <a:pt x="1676" y="240"/>
                  </a:cubicBezTo>
                  <a:cubicBezTo>
                    <a:pt x="1648" y="103"/>
                    <a:pt x="1527" y="0"/>
                    <a:pt x="1382" y="0"/>
                  </a:cubicBezTo>
                  <a:cubicBezTo>
                    <a:pt x="294" y="0"/>
                    <a:pt x="294" y="0"/>
                    <a:pt x="294" y="0"/>
                  </a:cubicBezTo>
                  <a:cubicBezTo>
                    <a:pt x="149" y="0"/>
                    <a:pt x="28" y="103"/>
                    <a:pt x="0" y="240"/>
                  </a:cubicBezTo>
                  <a:cubicBezTo>
                    <a:pt x="478" y="240"/>
                    <a:pt x="478" y="240"/>
                    <a:pt x="478" y="240"/>
                  </a:cubicBezTo>
                  <a:cubicBezTo>
                    <a:pt x="570" y="240"/>
                    <a:pt x="665" y="297"/>
                    <a:pt x="703" y="387"/>
                  </a:cubicBezTo>
                  <a:cubicBezTo>
                    <a:pt x="759" y="518"/>
                    <a:pt x="888" y="600"/>
                    <a:pt x="1022" y="600"/>
                  </a:cubicBezTo>
                  <a:cubicBezTo>
                    <a:pt x="1742" y="600"/>
                    <a:pt x="1742" y="600"/>
                    <a:pt x="1742" y="600"/>
                  </a:cubicBezTo>
                  <a:cubicBezTo>
                    <a:pt x="1841" y="600"/>
                    <a:pt x="1922" y="519"/>
                    <a:pt x="1922" y="420"/>
                  </a:cubicBezTo>
                  <a:cubicBezTo>
                    <a:pt x="1922" y="321"/>
                    <a:pt x="1841" y="240"/>
                    <a:pt x="1742" y="24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grpSp>
      <p:grpSp>
        <p:nvGrpSpPr>
          <p:cNvPr id="75" name="Group 74">
            <a:extLst>
              <a:ext uri="{FF2B5EF4-FFF2-40B4-BE49-F238E27FC236}">
                <a16:creationId xmlns:a16="http://schemas.microsoft.com/office/drawing/2014/main" id="{11A8CA92-F232-B644-86CC-E29A0332CA8F}"/>
              </a:ext>
            </a:extLst>
          </p:cNvPr>
          <p:cNvGrpSpPr/>
          <p:nvPr/>
        </p:nvGrpSpPr>
        <p:grpSpPr>
          <a:xfrm>
            <a:off x="9329431" y="2715382"/>
            <a:ext cx="627912" cy="629503"/>
            <a:chOff x="3715684" y="4253378"/>
            <a:chExt cx="627063" cy="628651"/>
          </a:xfrm>
        </p:grpSpPr>
        <p:grpSp>
          <p:nvGrpSpPr>
            <p:cNvPr id="64" name="Group 63">
              <a:extLst>
                <a:ext uri="{FF2B5EF4-FFF2-40B4-BE49-F238E27FC236}">
                  <a16:creationId xmlns:a16="http://schemas.microsoft.com/office/drawing/2014/main" id="{EF723C8A-529B-424C-A2F8-DA9CE37B5CBE}"/>
                </a:ext>
              </a:extLst>
            </p:cNvPr>
            <p:cNvGrpSpPr>
              <a:grpSpLocks noChangeAspect="1"/>
            </p:cNvGrpSpPr>
            <p:nvPr/>
          </p:nvGrpSpPr>
          <p:grpSpPr>
            <a:xfrm>
              <a:off x="3879019" y="4357135"/>
              <a:ext cx="327185" cy="409431"/>
              <a:chOff x="3820601" y="1443038"/>
              <a:chExt cx="2020888" cy="2528887"/>
            </a:xfrm>
          </p:grpSpPr>
          <p:sp>
            <p:nvSpPr>
              <p:cNvPr id="65" name="Freeform 64">
                <a:extLst>
                  <a:ext uri="{FF2B5EF4-FFF2-40B4-BE49-F238E27FC236}">
                    <a16:creationId xmlns:a16="http://schemas.microsoft.com/office/drawing/2014/main" id="{262868E0-08D8-FB4F-A4E9-B501785232EA}"/>
                  </a:ext>
                </a:extLst>
              </p:cNvPr>
              <p:cNvSpPr>
                <a:spLocks/>
              </p:cNvSpPr>
              <p:nvPr/>
            </p:nvSpPr>
            <p:spPr bwMode="auto">
              <a:xfrm>
                <a:off x="3820601" y="1443038"/>
                <a:ext cx="2020888" cy="2005014"/>
              </a:xfrm>
              <a:custGeom>
                <a:avLst/>
                <a:gdLst>
                  <a:gd name="connsiteX0" fmla="*/ 1399705 w 2020888"/>
                  <a:gd name="connsiteY0" fmla="*/ 1944688 h 2005013"/>
                  <a:gd name="connsiteX1" fmla="*/ 1399945 w 2020888"/>
                  <a:gd name="connsiteY1" fmla="*/ 1944825 h 2005013"/>
                  <a:gd name="connsiteX2" fmla="*/ 1399945 w 2020888"/>
                  <a:gd name="connsiteY2" fmla="*/ 1944688 h 2005013"/>
                  <a:gd name="connsiteX3" fmla="*/ 620943 w 2020888"/>
                  <a:gd name="connsiteY3" fmla="*/ 1943298 h 2005013"/>
                  <a:gd name="connsiteX4" fmla="*/ 620943 w 2020888"/>
                  <a:gd name="connsiteY4" fmla="*/ 1943826 h 2005013"/>
                  <a:gd name="connsiteX5" fmla="*/ 620943 w 2020888"/>
                  <a:gd name="connsiteY5" fmla="*/ 1944825 h 2005013"/>
                  <a:gd name="connsiteX6" fmla="*/ 621584 w 2020888"/>
                  <a:gd name="connsiteY6" fmla="*/ 1944483 h 2005013"/>
                  <a:gd name="connsiteX7" fmla="*/ 621584 w 2020888"/>
                  <a:gd name="connsiteY7" fmla="*/ 1944483 h 2005013"/>
                  <a:gd name="connsiteX8" fmla="*/ 1012326 w 2020888"/>
                  <a:gd name="connsiteY8" fmla="*/ 0 h 2005013"/>
                  <a:gd name="connsiteX9" fmla="*/ 1727351 w 2020888"/>
                  <a:gd name="connsiteY9" fmla="*/ 293417 h 2005013"/>
                  <a:gd name="connsiteX10" fmla="*/ 2020888 w 2020888"/>
                  <a:gd name="connsiteY10" fmla="*/ 1008149 h 2005013"/>
                  <a:gd name="connsiteX11" fmla="*/ 1960676 w 2020888"/>
                  <a:gd name="connsiteY11" fmla="*/ 1309089 h 2005013"/>
                  <a:gd name="connsiteX12" fmla="*/ 1825197 w 2020888"/>
                  <a:gd name="connsiteY12" fmla="*/ 1546080 h 2005013"/>
                  <a:gd name="connsiteX13" fmla="*/ 1614453 w 2020888"/>
                  <a:gd name="connsiteY13" fmla="*/ 1768023 h 2005013"/>
                  <a:gd name="connsiteX14" fmla="*/ 1505317 w 2020888"/>
                  <a:gd name="connsiteY14" fmla="*/ 1895922 h 2005013"/>
                  <a:gd name="connsiteX15" fmla="*/ 1456394 w 2020888"/>
                  <a:gd name="connsiteY15" fmla="*/ 1971157 h 2005013"/>
                  <a:gd name="connsiteX16" fmla="*/ 1399945 w 2020888"/>
                  <a:gd name="connsiteY16" fmla="*/ 2005013 h 2005013"/>
                  <a:gd name="connsiteX17" fmla="*/ 620943 w 2020888"/>
                  <a:gd name="connsiteY17" fmla="*/ 2005013 h 2005013"/>
                  <a:gd name="connsiteX18" fmla="*/ 568257 w 2020888"/>
                  <a:gd name="connsiteY18" fmla="*/ 1974919 h 2005013"/>
                  <a:gd name="connsiteX19" fmla="*/ 568257 w 2020888"/>
                  <a:gd name="connsiteY19" fmla="*/ 1971157 h 2005013"/>
                  <a:gd name="connsiteX20" fmla="*/ 564494 w 2020888"/>
                  <a:gd name="connsiteY20" fmla="*/ 1971157 h 2005013"/>
                  <a:gd name="connsiteX21" fmla="*/ 560731 w 2020888"/>
                  <a:gd name="connsiteY21" fmla="*/ 1959872 h 2005013"/>
                  <a:gd name="connsiteX22" fmla="*/ 538151 w 2020888"/>
                  <a:gd name="connsiteY22" fmla="*/ 1926016 h 2005013"/>
                  <a:gd name="connsiteX23" fmla="*/ 466648 w 2020888"/>
                  <a:gd name="connsiteY23" fmla="*/ 1828211 h 2005013"/>
                  <a:gd name="connsiteX24" fmla="*/ 406436 w 2020888"/>
                  <a:gd name="connsiteY24" fmla="*/ 1768023 h 2005013"/>
                  <a:gd name="connsiteX25" fmla="*/ 270957 w 2020888"/>
                  <a:gd name="connsiteY25" fmla="*/ 1636362 h 2005013"/>
                  <a:gd name="connsiteX26" fmla="*/ 63976 w 2020888"/>
                  <a:gd name="connsiteY26" fmla="*/ 1309089 h 2005013"/>
                  <a:gd name="connsiteX27" fmla="*/ 0 w 2020888"/>
                  <a:gd name="connsiteY27" fmla="*/ 1008149 h 2005013"/>
                  <a:gd name="connsiteX28" fmla="*/ 297300 w 2020888"/>
                  <a:gd name="connsiteY28" fmla="*/ 293417 h 2005013"/>
                  <a:gd name="connsiteX29" fmla="*/ 1012326 w 2020888"/>
                  <a:gd name="connsiteY29" fmla="*/ 0 h 200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20888" h="2005013">
                    <a:moveTo>
                      <a:pt x="1399705" y="1944688"/>
                    </a:moveTo>
                    <a:lnTo>
                      <a:pt x="1399945" y="1944825"/>
                    </a:lnTo>
                    <a:lnTo>
                      <a:pt x="1399945" y="1944688"/>
                    </a:lnTo>
                    <a:close/>
                    <a:moveTo>
                      <a:pt x="620943" y="1943298"/>
                    </a:moveTo>
                    <a:lnTo>
                      <a:pt x="620943" y="1943826"/>
                    </a:lnTo>
                    <a:cubicBezTo>
                      <a:pt x="620943" y="1944825"/>
                      <a:pt x="620943" y="1944825"/>
                      <a:pt x="620943" y="1944825"/>
                    </a:cubicBezTo>
                    <a:lnTo>
                      <a:pt x="621584" y="1944483"/>
                    </a:lnTo>
                    <a:lnTo>
                      <a:pt x="621584" y="1944483"/>
                    </a:lnTo>
                    <a:close/>
                    <a:moveTo>
                      <a:pt x="1012326" y="0"/>
                    </a:moveTo>
                    <a:cubicBezTo>
                      <a:pt x="1290809" y="0"/>
                      <a:pt x="1542950" y="112853"/>
                      <a:pt x="1727351" y="293417"/>
                    </a:cubicBezTo>
                    <a:cubicBezTo>
                      <a:pt x="1907989" y="477742"/>
                      <a:pt x="2020888" y="729780"/>
                      <a:pt x="2020888" y="1008149"/>
                    </a:cubicBezTo>
                    <a:cubicBezTo>
                      <a:pt x="2020888" y="1117240"/>
                      <a:pt x="1998308" y="1218807"/>
                      <a:pt x="1960676" y="1309089"/>
                    </a:cubicBezTo>
                    <a:cubicBezTo>
                      <a:pt x="1923043" y="1399371"/>
                      <a:pt x="1874120" y="1482130"/>
                      <a:pt x="1825197" y="1546080"/>
                    </a:cubicBezTo>
                    <a:cubicBezTo>
                      <a:pt x="1727351" y="1677741"/>
                      <a:pt x="1625742" y="1760499"/>
                      <a:pt x="1614453" y="1768023"/>
                    </a:cubicBezTo>
                    <a:cubicBezTo>
                      <a:pt x="1573056" y="1801879"/>
                      <a:pt x="1531660" y="1850781"/>
                      <a:pt x="1505317" y="1895922"/>
                    </a:cubicBezTo>
                    <a:cubicBezTo>
                      <a:pt x="1475211" y="1937302"/>
                      <a:pt x="1456394" y="1971157"/>
                      <a:pt x="1456394" y="1971157"/>
                    </a:cubicBezTo>
                    <a:cubicBezTo>
                      <a:pt x="1445104" y="1993728"/>
                      <a:pt x="1426288" y="2005013"/>
                      <a:pt x="1399945" y="2005013"/>
                    </a:cubicBezTo>
                    <a:cubicBezTo>
                      <a:pt x="1399945" y="2005013"/>
                      <a:pt x="1399945" y="2005013"/>
                      <a:pt x="620943" y="2005013"/>
                    </a:cubicBezTo>
                    <a:cubicBezTo>
                      <a:pt x="598364" y="2005013"/>
                      <a:pt x="579547" y="1993728"/>
                      <a:pt x="568257" y="1974919"/>
                    </a:cubicBezTo>
                    <a:cubicBezTo>
                      <a:pt x="568257" y="1974919"/>
                      <a:pt x="568257" y="1974919"/>
                      <a:pt x="568257" y="1971157"/>
                    </a:cubicBezTo>
                    <a:cubicBezTo>
                      <a:pt x="568257" y="1971157"/>
                      <a:pt x="568257" y="1971157"/>
                      <a:pt x="564494" y="1971157"/>
                    </a:cubicBezTo>
                    <a:cubicBezTo>
                      <a:pt x="564494" y="1967396"/>
                      <a:pt x="560731" y="1963634"/>
                      <a:pt x="560731" y="1959872"/>
                    </a:cubicBezTo>
                    <a:cubicBezTo>
                      <a:pt x="553204" y="1952349"/>
                      <a:pt x="549441" y="1941063"/>
                      <a:pt x="538151" y="1926016"/>
                    </a:cubicBezTo>
                    <a:cubicBezTo>
                      <a:pt x="519335" y="1895922"/>
                      <a:pt x="496755" y="1862067"/>
                      <a:pt x="466648" y="1828211"/>
                    </a:cubicBezTo>
                    <a:cubicBezTo>
                      <a:pt x="447832" y="1805640"/>
                      <a:pt x="425252" y="1783070"/>
                      <a:pt x="406436" y="1768023"/>
                    </a:cubicBezTo>
                    <a:cubicBezTo>
                      <a:pt x="398909" y="1760499"/>
                      <a:pt x="342460" y="1715358"/>
                      <a:pt x="270957" y="1636362"/>
                    </a:cubicBezTo>
                    <a:cubicBezTo>
                      <a:pt x="203218" y="1557365"/>
                      <a:pt x="120425" y="1444512"/>
                      <a:pt x="63976" y="1309089"/>
                    </a:cubicBezTo>
                    <a:cubicBezTo>
                      <a:pt x="26343" y="1218807"/>
                      <a:pt x="0" y="1117240"/>
                      <a:pt x="0" y="1008149"/>
                    </a:cubicBezTo>
                    <a:cubicBezTo>
                      <a:pt x="0" y="729780"/>
                      <a:pt x="116662" y="477742"/>
                      <a:pt x="297300" y="293417"/>
                    </a:cubicBezTo>
                    <a:cubicBezTo>
                      <a:pt x="481702" y="112853"/>
                      <a:pt x="733842" y="0"/>
                      <a:pt x="1012326" y="0"/>
                    </a:cubicBezTo>
                    <a:close/>
                  </a:path>
                </a:pathLst>
              </a:custGeom>
              <a:solidFill>
                <a:schemeClr val="accent5"/>
              </a:solidFill>
              <a:ln>
                <a:noFill/>
              </a:ln>
            </p:spPr>
            <p:txBody>
              <a:bodyPr vert="horz" wrap="square" lIns="121920" tIns="60960" rIns="121920" bIns="60960" numCol="1" anchor="t" anchorCtr="0" compatLnSpc="1">
                <a:prstTxWarp prst="textNoShape">
                  <a:avLst/>
                </a:prstTxWarp>
                <a:no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66" name="Freeform 8">
                <a:extLst>
                  <a:ext uri="{FF2B5EF4-FFF2-40B4-BE49-F238E27FC236}">
                    <a16:creationId xmlns:a16="http://schemas.microsoft.com/office/drawing/2014/main" id="{D7163747-4CAB-3D49-96E1-249B1261600C}"/>
                  </a:ext>
                </a:extLst>
              </p:cNvPr>
              <p:cNvSpPr>
                <a:spLocks/>
              </p:cNvSpPr>
              <p:nvPr/>
            </p:nvSpPr>
            <p:spPr bwMode="auto">
              <a:xfrm>
                <a:off x="4264025" y="3602038"/>
                <a:ext cx="879475" cy="117475"/>
              </a:xfrm>
              <a:custGeom>
                <a:avLst/>
                <a:gdLst>
                  <a:gd name="T0" fmla="*/ 15 w 234"/>
                  <a:gd name="T1" fmla="*/ 31 h 31"/>
                  <a:gd name="T2" fmla="*/ 218 w 234"/>
                  <a:gd name="T3" fmla="*/ 31 h 31"/>
                  <a:gd name="T4" fmla="*/ 234 w 234"/>
                  <a:gd name="T5" fmla="*/ 15 h 31"/>
                  <a:gd name="T6" fmla="*/ 218 w 234"/>
                  <a:gd name="T7" fmla="*/ 0 h 31"/>
                  <a:gd name="T8" fmla="*/ 15 w 234"/>
                  <a:gd name="T9" fmla="*/ 0 h 31"/>
                  <a:gd name="T10" fmla="*/ 0 w 234"/>
                  <a:gd name="T11" fmla="*/ 15 h 31"/>
                  <a:gd name="T12" fmla="*/ 15 w 2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234" h="31">
                    <a:moveTo>
                      <a:pt x="15" y="31"/>
                    </a:moveTo>
                    <a:cubicBezTo>
                      <a:pt x="218" y="31"/>
                      <a:pt x="218" y="31"/>
                      <a:pt x="218" y="31"/>
                    </a:cubicBezTo>
                    <a:cubicBezTo>
                      <a:pt x="227" y="31"/>
                      <a:pt x="234" y="24"/>
                      <a:pt x="234" y="15"/>
                    </a:cubicBezTo>
                    <a:cubicBezTo>
                      <a:pt x="234" y="7"/>
                      <a:pt x="227" y="0"/>
                      <a:pt x="218" y="0"/>
                    </a:cubicBezTo>
                    <a:cubicBezTo>
                      <a:pt x="15" y="0"/>
                      <a:pt x="15" y="0"/>
                      <a:pt x="15" y="0"/>
                    </a:cubicBezTo>
                    <a:cubicBezTo>
                      <a:pt x="7" y="0"/>
                      <a:pt x="0" y="7"/>
                      <a:pt x="0" y="15"/>
                    </a:cubicBezTo>
                    <a:cubicBezTo>
                      <a:pt x="0" y="24"/>
                      <a:pt x="7" y="31"/>
                      <a:pt x="15" y="3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67" name="Freeform 9">
                <a:extLst>
                  <a:ext uri="{FF2B5EF4-FFF2-40B4-BE49-F238E27FC236}">
                    <a16:creationId xmlns:a16="http://schemas.microsoft.com/office/drawing/2014/main" id="{971C6871-DF9A-7541-8C0C-14DB81CB05CE}"/>
                  </a:ext>
                </a:extLst>
              </p:cNvPr>
              <p:cNvSpPr>
                <a:spLocks/>
              </p:cNvSpPr>
              <p:nvPr/>
            </p:nvSpPr>
            <p:spPr bwMode="auto">
              <a:xfrm>
                <a:off x="4395788" y="3854450"/>
                <a:ext cx="615950" cy="117475"/>
              </a:xfrm>
              <a:custGeom>
                <a:avLst/>
                <a:gdLst>
                  <a:gd name="T0" fmla="*/ 15 w 164"/>
                  <a:gd name="T1" fmla="*/ 31 h 31"/>
                  <a:gd name="T2" fmla="*/ 149 w 164"/>
                  <a:gd name="T3" fmla="*/ 31 h 31"/>
                  <a:gd name="T4" fmla="*/ 164 w 164"/>
                  <a:gd name="T5" fmla="*/ 15 h 31"/>
                  <a:gd name="T6" fmla="*/ 149 w 164"/>
                  <a:gd name="T7" fmla="*/ 0 h 31"/>
                  <a:gd name="T8" fmla="*/ 15 w 164"/>
                  <a:gd name="T9" fmla="*/ 0 h 31"/>
                  <a:gd name="T10" fmla="*/ 0 w 164"/>
                  <a:gd name="T11" fmla="*/ 15 h 31"/>
                  <a:gd name="T12" fmla="*/ 15 w 16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164" h="31">
                    <a:moveTo>
                      <a:pt x="15" y="31"/>
                    </a:moveTo>
                    <a:cubicBezTo>
                      <a:pt x="149" y="31"/>
                      <a:pt x="149" y="31"/>
                      <a:pt x="149" y="31"/>
                    </a:cubicBezTo>
                    <a:cubicBezTo>
                      <a:pt x="157" y="31"/>
                      <a:pt x="164" y="24"/>
                      <a:pt x="164" y="15"/>
                    </a:cubicBezTo>
                    <a:cubicBezTo>
                      <a:pt x="164" y="7"/>
                      <a:pt x="157" y="0"/>
                      <a:pt x="149" y="0"/>
                    </a:cubicBezTo>
                    <a:cubicBezTo>
                      <a:pt x="15" y="0"/>
                      <a:pt x="15" y="0"/>
                      <a:pt x="15" y="0"/>
                    </a:cubicBezTo>
                    <a:cubicBezTo>
                      <a:pt x="7" y="0"/>
                      <a:pt x="0" y="7"/>
                      <a:pt x="0" y="15"/>
                    </a:cubicBezTo>
                    <a:cubicBezTo>
                      <a:pt x="0" y="24"/>
                      <a:pt x="7" y="31"/>
                      <a:pt x="15" y="3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grpSp>
        <p:grpSp>
          <p:nvGrpSpPr>
            <p:cNvPr id="70" name="Group 69">
              <a:extLst>
                <a:ext uri="{FF2B5EF4-FFF2-40B4-BE49-F238E27FC236}">
                  <a16:creationId xmlns:a16="http://schemas.microsoft.com/office/drawing/2014/main" id="{0CA759B0-CA75-ED43-B2D2-C89F65BE27F3}"/>
                </a:ext>
              </a:extLst>
            </p:cNvPr>
            <p:cNvGrpSpPr/>
            <p:nvPr/>
          </p:nvGrpSpPr>
          <p:grpSpPr>
            <a:xfrm>
              <a:off x="3715684" y="4253378"/>
              <a:ext cx="627063" cy="628651"/>
              <a:chOff x="2565134" y="1248569"/>
              <a:chExt cx="627063" cy="628651"/>
            </a:xfrm>
          </p:grpSpPr>
          <p:sp>
            <p:nvSpPr>
              <p:cNvPr id="71" name="Freeform 76">
                <a:extLst>
                  <a:ext uri="{FF2B5EF4-FFF2-40B4-BE49-F238E27FC236}">
                    <a16:creationId xmlns:a16="http://schemas.microsoft.com/office/drawing/2014/main" id="{054568E5-0C6A-0744-9B28-94E9A8CC8D22}"/>
                  </a:ext>
                </a:extLst>
              </p:cNvPr>
              <p:cNvSpPr>
                <a:spLocks/>
              </p:cNvSpPr>
              <p:nvPr/>
            </p:nvSpPr>
            <p:spPr bwMode="auto">
              <a:xfrm>
                <a:off x="2585772" y="1248569"/>
                <a:ext cx="587375" cy="246063"/>
              </a:xfrm>
              <a:custGeom>
                <a:avLst/>
                <a:gdLst>
                  <a:gd name="T0" fmla="*/ 300 w 300"/>
                  <a:gd name="T1" fmla="*/ 128 h 128"/>
                  <a:gd name="T2" fmla="*/ 128 w 300"/>
                  <a:gd name="T3" fmla="*/ 11 h 128"/>
                  <a:gd name="T4" fmla="*/ 0 w 300"/>
                  <a:gd name="T5" fmla="*/ 128 h 128"/>
                </a:gdLst>
                <a:ahLst/>
                <a:cxnLst>
                  <a:cxn ang="0">
                    <a:pos x="T0" y="T1"/>
                  </a:cxn>
                  <a:cxn ang="0">
                    <a:pos x="T2" y="T3"/>
                  </a:cxn>
                  <a:cxn ang="0">
                    <a:pos x="T4" y="T5"/>
                  </a:cxn>
                </a:cxnLst>
                <a:rect l="0" t="0" r="r" b="b"/>
                <a:pathLst>
                  <a:path w="300" h="128">
                    <a:moveTo>
                      <a:pt x="300" y="128"/>
                    </a:moveTo>
                    <a:cubicBezTo>
                      <a:pt x="282" y="52"/>
                      <a:pt x="208" y="0"/>
                      <a:pt x="128" y="11"/>
                    </a:cubicBezTo>
                    <a:cubicBezTo>
                      <a:pt x="64" y="20"/>
                      <a:pt x="14" y="68"/>
                      <a:pt x="0" y="128"/>
                    </a:cubicBezTo>
                  </a:path>
                </a:pathLst>
              </a:custGeom>
              <a:noFill/>
              <a:ln w="3968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72" name="Freeform 77">
                <a:extLst>
                  <a:ext uri="{FF2B5EF4-FFF2-40B4-BE49-F238E27FC236}">
                    <a16:creationId xmlns:a16="http://schemas.microsoft.com/office/drawing/2014/main" id="{D35E0C42-AFEB-2045-9406-F8878DC08245}"/>
                  </a:ext>
                </a:extLst>
              </p:cNvPr>
              <p:cNvSpPr>
                <a:spLocks/>
              </p:cNvSpPr>
              <p:nvPr/>
            </p:nvSpPr>
            <p:spPr bwMode="auto">
              <a:xfrm>
                <a:off x="2585772" y="1631157"/>
                <a:ext cx="587375" cy="246063"/>
              </a:xfrm>
              <a:custGeom>
                <a:avLst/>
                <a:gdLst>
                  <a:gd name="T0" fmla="*/ 0 w 300"/>
                  <a:gd name="T1" fmla="*/ 0 h 128"/>
                  <a:gd name="T2" fmla="*/ 171 w 300"/>
                  <a:gd name="T3" fmla="*/ 117 h 128"/>
                  <a:gd name="T4" fmla="*/ 300 w 300"/>
                  <a:gd name="T5" fmla="*/ 0 h 128"/>
                </a:gdLst>
                <a:ahLst/>
                <a:cxnLst>
                  <a:cxn ang="0">
                    <a:pos x="T0" y="T1"/>
                  </a:cxn>
                  <a:cxn ang="0">
                    <a:pos x="T2" y="T3"/>
                  </a:cxn>
                  <a:cxn ang="0">
                    <a:pos x="T4" y="T5"/>
                  </a:cxn>
                </a:cxnLst>
                <a:rect l="0" t="0" r="r" b="b"/>
                <a:pathLst>
                  <a:path w="300" h="128">
                    <a:moveTo>
                      <a:pt x="0" y="0"/>
                    </a:moveTo>
                    <a:cubicBezTo>
                      <a:pt x="18" y="76"/>
                      <a:pt x="92" y="128"/>
                      <a:pt x="171" y="117"/>
                    </a:cubicBezTo>
                    <a:cubicBezTo>
                      <a:pt x="236" y="107"/>
                      <a:pt x="285" y="60"/>
                      <a:pt x="300" y="0"/>
                    </a:cubicBezTo>
                  </a:path>
                </a:pathLst>
              </a:custGeom>
              <a:noFill/>
              <a:ln w="3968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73" name="Freeform 78">
                <a:extLst>
                  <a:ext uri="{FF2B5EF4-FFF2-40B4-BE49-F238E27FC236}">
                    <a16:creationId xmlns:a16="http://schemas.microsoft.com/office/drawing/2014/main" id="{DF8C5EB8-41D4-6145-80FD-39F3FCEB347C}"/>
                  </a:ext>
                </a:extLst>
              </p:cNvPr>
              <p:cNvSpPr>
                <a:spLocks/>
              </p:cNvSpPr>
              <p:nvPr/>
            </p:nvSpPr>
            <p:spPr bwMode="auto">
              <a:xfrm>
                <a:off x="3133459" y="1631157"/>
                <a:ext cx="58738" cy="39688"/>
              </a:xfrm>
              <a:custGeom>
                <a:avLst/>
                <a:gdLst>
                  <a:gd name="T0" fmla="*/ 37 w 37"/>
                  <a:gd name="T1" fmla="*/ 25 h 25"/>
                  <a:gd name="T2" fmla="*/ 25 w 37"/>
                  <a:gd name="T3" fmla="*/ 0 h 25"/>
                  <a:gd name="T4" fmla="*/ 0 w 37"/>
                  <a:gd name="T5" fmla="*/ 12 h 25"/>
                </a:gdLst>
                <a:ahLst/>
                <a:cxnLst>
                  <a:cxn ang="0">
                    <a:pos x="T0" y="T1"/>
                  </a:cxn>
                  <a:cxn ang="0">
                    <a:pos x="T2" y="T3"/>
                  </a:cxn>
                  <a:cxn ang="0">
                    <a:pos x="T4" y="T5"/>
                  </a:cxn>
                </a:cxnLst>
                <a:rect l="0" t="0" r="r" b="b"/>
                <a:pathLst>
                  <a:path w="37" h="25">
                    <a:moveTo>
                      <a:pt x="37" y="25"/>
                    </a:moveTo>
                    <a:lnTo>
                      <a:pt x="25" y="0"/>
                    </a:lnTo>
                    <a:lnTo>
                      <a:pt x="0" y="12"/>
                    </a:lnTo>
                  </a:path>
                </a:pathLst>
              </a:custGeom>
              <a:noFill/>
              <a:ln w="3968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74" name="Freeform 79">
                <a:extLst>
                  <a:ext uri="{FF2B5EF4-FFF2-40B4-BE49-F238E27FC236}">
                    <a16:creationId xmlns:a16="http://schemas.microsoft.com/office/drawing/2014/main" id="{CC340F49-8076-EB45-9593-876A598315CD}"/>
                  </a:ext>
                </a:extLst>
              </p:cNvPr>
              <p:cNvSpPr>
                <a:spLocks/>
              </p:cNvSpPr>
              <p:nvPr/>
            </p:nvSpPr>
            <p:spPr bwMode="auto">
              <a:xfrm>
                <a:off x="2565134" y="1454944"/>
                <a:ext cx="58738" cy="39688"/>
              </a:xfrm>
              <a:custGeom>
                <a:avLst/>
                <a:gdLst>
                  <a:gd name="T0" fmla="*/ 0 w 37"/>
                  <a:gd name="T1" fmla="*/ 0 h 25"/>
                  <a:gd name="T2" fmla="*/ 13 w 37"/>
                  <a:gd name="T3" fmla="*/ 25 h 25"/>
                  <a:gd name="T4" fmla="*/ 37 w 37"/>
                  <a:gd name="T5" fmla="*/ 13 h 25"/>
                </a:gdLst>
                <a:ahLst/>
                <a:cxnLst>
                  <a:cxn ang="0">
                    <a:pos x="T0" y="T1"/>
                  </a:cxn>
                  <a:cxn ang="0">
                    <a:pos x="T2" y="T3"/>
                  </a:cxn>
                  <a:cxn ang="0">
                    <a:pos x="T4" y="T5"/>
                  </a:cxn>
                </a:cxnLst>
                <a:rect l="0" t="0" r="r" b="b"/>
                <a:pathLst>
                  <a:path w="37" h="25">
                    <a:moveTo>
                      <a:pt x="0" y="0"/>
                    </a:moveTo>
                    <a:lnTo>
                      <a:pt x="13" y="25"/>
                    </a:lnTo>
                    <a:lnTo>
                      <a:pt x="37" y="13"/>
                    </a:lnTo>
                  </a:path>
                </a:pathLst>
              </a:custGeom>
              <a:noFill/>
              <a:ln w="39688"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grpSp>
      </p:grpSp>
      <p:pic>
        <p:nvPicPr>
          <p:cNvPr id="78" name="Picture 77" descr="Icon&#10;&#10;Description automatically generated">
            <a:extLst>
              <a:ext uri="{FF2B5EF4-FFF2-40B4-BE49-F238E27FC236}">
                <a16:creationId xmlns:a16="http://schemas.microsoft.com/office/drawing/2014/main" id="{4AB5B672-53E0-BD4E-9391-512C548C80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00894" y="1657125"/>
            <a:ext cx="891644" cy="891644"/>
          </a:xfrm>
          <a:prstGeom prst="rect">
            <a:avLst/>
          </a:prstGeom>
        </p:spPr>
      </p:pic>
      <p:cxnSp>
        <p:nvCxnSpPr>
          <p:cNvPr id="3" name="Straight Arrow Connector 2">
            <a:extLst>
              <a:ext uri="{FF2B5EF4-FFF2-40B4-BE49-F238E27FC236}">
                <a16:creationId xmlns:a16="http://schemas.microsoft.com/office/drawing/2014/main" id="{5267E42E-A2BC-5D43-966F-8DD09DDFC84E}"/>
              </a:ext>
            </a:extLst>
          </p:cNvPr>
          <p:cNvCxnSpPr>
            <a:cxnSpLocks/>
          </p:cNvCxnSpPr>
          <p:nvPr/>
        </p:nvCxnSpPr>
        <p:spPr>
          <a:xfrm>
            <a:off x="6052391" y="5030043"/>
            <a:ext cx="392372" cy="337884"/>
          </a:xfrm>
          <a:prstGeom prst="straightConnector1">
            <a:avLst/>
          </a:prstGeom>
          <a:ln w="698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203AA53-ABC1-E449-8887-B54921DCF06E}"/>
              </a:ext>
            </a:extLst>
          </p:cNvPr>
          <p:cNvGrpSpPr/>
          <p:nvPr/>
        </p:nvGrpSpPr>
        <p:grpSpPr>
          <a:xfrm>
            <a:off x="7471341" y="3604362"/>
            <a:ext cx="1528457" cy="1471172"/>
            <a:chOff x="2765120" y="3585269"/>
            <a:chExt cx="1146343" cy="1103379"/>
          </a:xfrm>
        </p:grpSpPr>
        <p:sp>
          <p:nvSpPr>
            <p:cNvPr id="77" name="Oval 76">
              <a:extLst>
                <a:ext uri="{FF2B5EF4-FFF2-40B4-BE49-F238E27FC236}">
                  <a16:creationId xmlns:a16="http://schemas.microsoft.com/office/drawing/2014/main" id="{6BDD3C0E-C637-4A4F-A817-9C3C10004EF8}"/>
                </a:ext>
              </a:extLst>
            </p:cNvPr>
            <p:cNvSpPr/>
            <p:nvPr/>
          </p:nvSpPr>
          <p:spPr>
            <a:xfrm>
              <a:off x="2787232" y="3585269"/>
              <a:ext cx="1103379" cy="1103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79" name="TextBox 78">
              <a:extLst>
                <a:ext uri="{FF2B5EF4-FFF2-40B4-BE49-F238E27FC236}">
                  <a16:creationId xmlns:a16="http://schemas.microsoft.com/office/drawing/2014/main" id="{1C34AA04-3259-E540-AE90-CAADA312D5C7}"/>
                </a:ext>
              </a:extLst>
            </p:cNvPr>
            <p:cNvSpPr txBox="1"/>
            <p:nvPr/>
          </p:nvSpPr>
          <p:spPr>
            <a:xfrm>
              <a:off x="2765120" y="3632337"/>
              <a:ext cx="1146343" cy="937180"/>
            </a:xfrm>
            <a:prstGeom prst="rect">
              <a:avLst/>
            </a:prstGeom>
            <a:noFill/>
          </p:spPr>
          <p:txBody>
            <a:bodyPr wrap="square"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$5M</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pledged to organizations </a:t>
              </a: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focused on </a:t>
              </a:r>
              <a:b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b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CiscoSansTT Light" panose="020B0503020201020303" pitchFamily="34" charset="0"/>
                </a:rPr>
                <a:t>social justice</a:t>
              </a:r>
            </a:p>
          </p:txBody>
        </p:sp>
      </p:grpSp>
      <p:grpSp>
        <p:nvGrpSpPr>
          <p:cNvPr id="76" name="Group 75">
            <a:extLst>
              <a:ext uri="{FF2B5EF4-FFF2-40B4-BE49-F238E27FC236}">
                <a16:creationId xmlns:a16="http://schemas.microsoft.com/office/drawing/2014/main" id="{250D2EC3-246A-4116-AFDF-CD0D0E6BB8EF}"/>
              </a:ext>
            </a:extLst>
          </p:cNvPr>
          <p:cNvGrpSpPr>
            <a:grpSpLocks noChangeAspect="1"/>
          </p:cNvGrpSpPr>
          <p:nvPr/>
        </p:nvGrpSpPr>
        <p:grpSpPr>
          <a:xfrm>
            <a:off x="2029268" y="3411248"/>
            <a:ext cx="1655829" cy="1561181"/>
            <a:chOff x="2759442" y="3585269"/>
            <a:chExt cx="1146343" cy="1103379"/>
          </a:xfrm>
        </p:grpSpPr>
        <p:sp>
          <p:nvSpPr>
            <p:cNvPr id="80" name="Oval 79">
              <a:extLst>
                <a:ext uri="{FF2B5EF4-FFF2-40B4-BE49-F238E27FC236}">
                  <a16:creationId xmlns:a16="http://schemas.microsoft.com/office/drawing/2014/main" id="{C502E08A-43EB-47AA-8010-BCDEB05B4CC6}"/>
                </a:ext>
              </a:extLst>
            </p:cNvPr>
            <p:cNvSpPr/>
            <p:nvPr/>
          </p:nvSpPr>
          <p:spPr>
            <a:xfrm>
              <a:off x="2787232" y="3585269"/>
              <a:ext cx="1103379" cy="1103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81" name="TextBox 80">
              <a:extLst>
                <a:ext uri="{FF2B5EF4-FFF2-40B4-BE49-F238E27FC236}">
                  <a16:creationId xmlns:a16="http://schemas.microsoft.com/office/drawing/2014/main" id="{22C3DFDA-6230-4AE0-9C01-7016C979A16F}"/>
                </a:ext>
              </a:extLst>
            </p:cNvPr>
            <p:cNvSpPr txBox="1"/>
            <p:nvPr/>
          </p:nvSpPr>
          <p:spPr>
            <a:xfrm>
              <a:off x="2759442" y="3679965"/>
              <a:ext cx="1146343" cy="765685"/>
            </a:xfrm>
            <a:prstGeom prst="rect">
              <a:avLst/>
            </a:prstGeom>
            <a:noFill/>
          </p:spPr>
          <p:txBody>
            <a:bodyPr wrap="square" rtlCol="0">
              <a:spAutoFit/>
            </a:bodyPr>
            <a:lstStyle/>
            <a:p>
              <a:pPr marL="0" marR="0" lvl="0" indent="0" algn="ctr" defTabSz="609555"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81%</a:t>
              </a:r>
              <a:endPar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endParaRPr>
            </a:p>
            <a:p>
              <a:pPr marL="0" marR="0" lvl="0" indent="0" algn="ctr" defTabSz="609555" rtl="0" eaLnBrk="1" fontAlgn="base" latinLnBrk="0" hangingPunct="1">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D274D"/>
                  </a:solidFill>
                  <a:effectLst/>
                  <a:uLnTx/>
                  <a:uFillTx/>
                  <a:latin typeface="CiscoSansTT ExtraLight"/>
                  <a:ea typeface="ＭＳ Ｐゴシック" charset="0"/>
                  <a:cs typeface="+mn-cs"/>
                </a:rPr>
                <a:t>employee engagement, allowing us to meet our       FY20 goal</a:t>
              </a:r>
            </a:p>
          </p:txBody>
        </p:sp>
      </p:grpSp>
      <p:pic>
        <p:nvPicPr>
          <p:cNvPr id="82" name="Picture 81">
            <a:extLst>
              <a:ext uri="{FF2B5EF4-FFF2-40B4-BE49-F238E27FC236}">
                <a16:creationId xmlns:a16="http://schemas.microsoft.com/office/drawing/2014/main" id="{29C9E7C5-9BC7-497F-86AF-BB74622C98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7747" y="3363584"/>
            <a:ext cx="693589" cy="694944"/>
          </a:xfrm>
          <a:prstGeom prst="rect">
            <a:avLst/>
          </a:prstGeom>
        </p:spPr>
      </p:pic>
      <p:pic>
        <p:nvPicPr>
          <p:cNvPr id="83" name="Picture 82">
            <a:extLst>
              <a:ext uri="{FF2B5EF4-FFF2-40B4-BE49-F238E27FC236}">
                <a16:creationId xmlns:a16="http://schemas.microsoft.com/office/drawing/2014/main" id="{5A400F89-F7A1-40C8-B9D3-3D26DE8186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7837" y="5444724"/>
            <a:ext cx="853440" cy="853440"/>
          </a:xfrm>
          <a:prstGeom prst="rect">
            <a:avLst/>
          </a:prstGeom>
        </p:spPr>
      </p:pic>
      <p:pic>
        <p:nvPicPr>
          <p:cNvPr id="84" name="Picture 83">
            <a:extLst>
              <a:ext uri="{FF2B5EF4-FFF2-40B4-BE49-F238E27FC236}">
                <a16:creationId xmlns:a16="http://schemas.microsoft.com/office/drawing/2014/main" id="{91AAC207-2FE3-4426-AB04-F6E54C5153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85104" y="5094373"/>
            <a:ext cx="711721" cy="711721"/>
          </a:xfrm>
          <a:prstGeom prst="rect">
            <a:avLst/>
          </a:prstGeom>
        </p:spPr>
      </p:pic>
      <p:grpSp>
        <p:nvGrpSpPr>
          <p:cNvPr id="87" name="Group 86">
            <a:extLst>
              <a:ext uri="{FF2B5EF4-FFF2-40B4-BE49-F238E27FC236}">
                <a16:creationId xmlns:a16="http://schemas.microsoft.com/office/drawing/2014/main" id="{0600E3D3-A64B-4A48-9690-E7965B1CD599}"/>
              </a:ext>
            </a:extLst>
          </p:cNvPr>
          <p:cNvGrpSpPr/>
          <p:nvPr/>
        </p:nvGrpSpPr>
        <p:grpSpPr>
          <a:xfrm rot="550241">
            <a:off x="8452311" y="1154260"/>
            <a:ext cx="963168" cy="975360"/>
            <a:chOff x="8439343" y="1140792"/>
            <a:chExt cx="968009" cy="1009075"/>
          </a:xfrm>
        </p:grpSpPr>
        <p:sp>
          <p:nvSpPr>
            <p:cNvPr id="88" name="Oval 230">
              <a:extLst>
                <a:ext uri="{FF2B5EF4-FFF2-40B4-BE49-F238E27FC236}">
                  <a16:creationId xmlns:a16="http://schemas.microsoft.com/office/drawing/2014/main" id="{2008B94E-ABB9-4E15-A786-C9630072E335}"/>
                </a:ext>
              </a:extLst>
            </p:cNvPr>
            <p:cNvSpPr>
              <a:spLocks noChangeArrowheads="1"/>
            </p:cNvSpPr>
            <p:nvPr/>
          </p:nvSpPr>
          <p:spPr bwMode="auto">
            <a:xfrm rot="388047">
              <a:off x="8439343" y="1163806"/>
              <a:ext cx="967317" cy="969433"/>
            </a:xfrm>
            <a:prstGeom prst="ellipse">
              <a:avLst/>
            </a:prstGeom>
            <a:noFill/>
            <a:ln w="50800">
              <a:solidFill>
                <a:schemeClr val="accent2">
                  <a:lumMod val="20000"/>
                  <a:lumOff val="80000"/>
                </a:schemeClr>
              </a:solidFill>
              <a:round/>
              <a:headEnd/>
              <a:tailEnd/>
            </a:ln>
          </p:spPr>
          <p:txBody>
            <a:bodyPr vert="horz" wrap="square" lIns="162560" tIns="81280" rIns="162560" bIns="81280" numCol="1" anchor="t" anchorCtr="0" compatLnSpc="1">
              <a:prstTxWarp prst="textNoShape">
                <a:avLst/>
              </a:prstTxWarp>
            </a:bodyPr>
            <a:lstStyle/>
            <a:p>
              <a:pPr marL="0" marR="0" lvl="0" indent="0" algn="l" defTabSz="8127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89" name="Freeform 231">
              <a:extLst>
                <a:ext uri="{FF2B5EF4-FFF2-40B4-BE49-F238E27FC236}">
                  <a16:creationId xmlns:a16="http://schemas.microsoft.com/office/drawing/2014/main" id="{EA03E7AF-0374-4743-BE07-2A7C68354AA2}"/>
                </a:ext>
              </a:extLst>
            </p:cNvPr>
            <p:cNvSpPr>
              <a:spLocks/>
            </p:cNvSpPr>
            <p:nvPr/>
          </p:nvSpPr>
          <p:spPr bwMode="auto">
            <a:xfrm rot="388047">
              <a:off x="8921004" y="1191017"/>
              <a:ext cx="484717" cy="958850"/>
            </a:xfrm>
            <a:custGeom>
              <a:avLst/>
              <a:gdLst>
                <a:gd name="T0" fmla="*/ 0 w 133"/>
                <a:gd name="T1" fmla="*/ 0 h 263"/>
                <a:gd name="T2" fmla="*/ 133 w 133"/>
                <a:gd name="T3" fmla="*/ 133 h 263"/>
                <a:gd name="T4" fmla="*/ 26 w 133"/>
                <a:gd name="T5" fmla="*/ 263 h 263"/>
              </a:gdLst>
              <a:ahLst/>
              <a:cxnLst>
                <a:cxn ang="0">
                  <a:pos x="T0" y="T1"/>
                </a:cxn>
                <a:cxn ang="0">
                  <a:pos x="T2" y="T3"/>
                </a:cxn>
                <a:cxn ang="0">
                  <a:pos x="T4" y="T5"/>
                </a:cxn>
              </a:cxnLst>
              <a:rect l="0" t="0" r="r" b="b"/>
              <a:pathLst>
                <a:path w="133" h="263">
                  <a:moveTo>
                    <a:pt x="0" y="0"/>
                  </a:moveTo>
                  <a:cubicBezTo>
                    <a:pt x="73" y="0"/>
                    <a:pt x="133" y="60"/>
                    <a:pt x="133" y="133"/>
                  </a:cubicBezTo>
                  <a:cubicBezTo>
                    <a:pt x="133" y="197"/>
                    <a:pt x="89" y="250"/>
                    <a:pt x="26" y="263"/>
                  </a:cubicBezTo>
                </a:path>
              </a:pathLst>
            </a:custGeom>
            <a:noFill/>
            <a:ln w="50800" cap="rnd">
              <a:solidFill>
                <a:schemeClr val="tx2"/>
              </a:solidFill>
              <a:prstDash val="solid"/>
              <a:miter lim="800000"/>
              <a:headEnd/>
              <a:tailEnd/>
            </a:ln>
          </p:spPr>
          <p:txBody>
            <a:bodyPr vert="horz" wrap="square" lIns="162560" tIns="81280" rIns="162560" bIns="81280" numCol="1" anchor="t" anchorCtr="0" compatLnSpc="1">
              <a:prstTxWarp prst="textNoShape">
                <a:avLst/>
              </a:prstTxWarp>
            </a:bodyPr>
            <a:lstStyle/>
            <a:p>
              <a:pPr marL="0" marR="0" lvl="0" indent="0" algn="l" defTabSz="8127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sp>
          <p:nvSpPr>
            <p:cNvPr id="90" name="Freeform 231">
              <a:extLst>
                <a:ext uri="{FF2B5EF4-FFF2-40B4-BE49-F238E27FC236}">
                  <a16:creationId xmlns:a16="http://schemas.microsoft.com/office/drawing/2014/main" id="{07681A4A-E921-40FB-9584-876D6878CF75}"/>
                </a:ext>
              </a:extLst>
            </p:cNvPr>
            <p:cNvSpPr>
              <a:spLocks/>
            </p:cNvSpPr>
            <p:nvPr/>
          </p:nvSpPr>
          <p:spPr bwMode="auto">
            <a:xfrm rot="21275815">
              <a:off x="8922635" y="1140792"/>
              <a:ext cx="484717" cy="958850"/>
            </a:xfrm>
            <a:custGeom>
              <a:avLst/>
              <a:gdLst>
                <a:gd name="T0" fmla="*/ 0 w 133"/>
                <a:gd name="T1" fmla="*/ 0 h 263"/>
                <a:gd name="T2" fmla="*/ 133 w 133"/>
                <a:gd name="T3" fmla="*/ 133 h 263"/>
                <a:gd name="T4" fmla="*/ 26 w 133"/>
                <a:gd name="T5" fmla="*/ 263 h 263"/>
              </a:gdLst>
              <a:ahLst/>
              <a:cxnLst>
                <a:cxn ang="0">
                  <a:pos x="T0" y="T1"/>
                </a:cxn>
                <a:cxn ang="0">
                  <a:pos x="T2" y="T3"/>
                </a:cxn>
                <a:cxn ang="0">
                  <a:pos x="T4" y="T5"/>
                </a:cxn>
              </a:cxnLst>
              <a:rect l="0" t="0" r="r" b="b"/>
              <a:pathLst>
                <a:path w="133" h="263">
                  <a:moveTo>
                    <a:pt x="0" y="0"/>
                  </a:moveTo>
                  <a:cubicBezTo>
                    <a:pt x="73" y="0"/>
                    <a:pt x="133" y="60"/>
                    <a:pt x="133" y="133"/>
                  </a:cubicBezTo>
                  <a:cubicBezTo>
                    <a:pt x="133" y="197"/>
                    <a:pt x="89" y="250"/>
                    <a:pt x="26" y="263"/>
                  </a:cubicBezTo>
                </a:path>
              </a:pathLst>
            </a:custGeom>
            <a:noFill/>
            <a:ln w="50800" cap="rnd">
              <a:solidFill>
                <a:schemeClr val="tx2"/>
              </a:solidFill>
              <a:prstDash val="solid"/>
              <a:miter lim="800000"/>
              <a:headEnd/>
              <a:tailEnd/>
            </a:ln>
          </p:spPr>
          <p:txBody>
            <a:bodyPr vert="horz" wrap="square" lIns="162560" tIns="81280" rIns="162560" bIns="81280" numCol="1" anchor="t" anchorCtr="0" compatLnSpc="1">
              <a:prstTxWarp prst="textNoShape">
                <a:avLst/>
              </a:prstTxWarp>
            </a:bodyPr>
            <a:lstStyle/>
            <a:p>
              <a:pPr marL="0" marR="0" lvl="0" indent="0" algn="l" defTabSz="81272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282828"/>
                </a:solidFill>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336832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0341922-B867-4CD9-9710-68B16BACE35D}"/>
              </a:ext>
            </a:extLst>
          </p:cNvPr>
          <p:cNvSpPr/>
          <p:nvPr/>
        </p:nvSpPr>
        <p:spPr>
          <a:xfrm>
            <a:off x="242658" y="128598"/>
            <a:ext cx="3300984" cy="6613451"/>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7" name="Oval 6">
            <a:extLst>
              <a:ext uri="{FF2B5EF4-FFF2-40B4-BE49-F238E27FC236}">
                <a16:creationId xmlns:a16="http://schemas.microsoft.com/office/drawing/2014/main" id="{98CD7216-1C71-4E65-B99C-A9442C1C3F31}"/>
              </a:ext>
            </a:extLst>
          </p:cNvPr>
          <p:cNvSpPr/>
          <p:nvPr/>
        </p:nvSpPr>
        <p:spPr>
          <a:xfrm>
            <a:off x="1594481" y="6194351"/>
            <a:ext cx="576072" cy="521728"/>
          </a:xfrm>
          <a:prstGeom prst="ellipse">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8" name="Minus Sign 7">
            <a:extLst>
              <a:ext uri="{FF2B5EF4-FFF2-40B4-BE49-F238E27FC236}">
                <a16:creationId xmlns:a16="http://schemas.microsoft.com/office/drawing/2014/main" id="{FFAC5695-EAAD-4C0A-93D9-F3BB069D2011}"/>
              </a:ext>
            </a:extLst>
          </p:cNvPr>
          <p:cNvSpPr/>
          <p:nvPr/>
        </p:nvSpPr>
        <p:spPr>
          <a:xfrm>
            <a:off x="1440522" y="179259"/>
            <a:ext cx="868680" cy="402737"/>
          </a:xfrm>
          <a:prstGeom prst="mathMinus">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13" name="Picture 12">
            <a:extLst>
              <a:ext uri="{FF2B5EF4-FFF2-40B4-BE49-F238E27FC236}">
                <a16:creationId xmlns:a16="http://schemas.microsoft.com/office/drawing/2014/main" id="{0F3941B0-6502-4082-A9FD-09661458EF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0233" y="547076"/>
            <a:ext cx="3017421" cy="2489650"/>
          </a:xfrm>
          <a:prstGeom prst="rect">
            <a:avLst/>
          </a:prstGeom>
        </p:spPr>
      </p:pic>
      <p:sp>
        <p:nvSpPr>
          <p:cNvPr id="14" name="Rectangle 13">
            <a:extLst>
              <a:ext uri="{FF2B5EF4-FFF2-40B4-BE49-F238E27FC236}">
                <a16:creationId xmlns:a16="http://schemas.microsoft.com/office/drawing/2014/main" id="{2A6B659C-5B23-4DDD-9CFD-403FA8CADDC8}"/>
              </a:ext>
            </a:extLst>
          </p:cNvPr>
          <p:cNvSpPr/>
          <p:nvPr/>
        </p:nvSpPr>
        <p:spPr>
          <a:xfrm>
            <a:off x="386249" y="2954814"/>
            <a:ext cx="3010524" cy="328171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WHAT IS THE MARKETING ROUND TABLE? </a:t>
            </a:r>
            <a:b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br>
            <a:b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b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Instructors and marketing professionals attending the </a:t>
            </a:r>
            <a:r>
              <a:rPr kumimoji="0" lang="en-AU" sz="1100" b="0" i="0" u="none" strike="noStrike" kern="1200" cap="none" spc="0" normalizeH="0" baseline="0" noProof="0" dirty="0">
                <a:ln>
                  <a:noFill/>
                </a:ln>
                <a:solidFill>
                  <a:srgbClr val="FFC000"/>
                </a:solidFill>
                <a:effectLst/>
                <a:uLnTx/>
                <a:uFillTx/>
                <a:latin typeface="CiscoSansTT Heavy" panose="020B0903020201020303" pitchFamily="34" charset="0"/>
                <a:ea typeface="+mn-ea"/>
                <a:cs typeface="CiscoSansTT Heavy" panose="020B0903020201020303" pitchFamily="34" charset="0"/>
              </a:rPr>
              <a:t>Networking Academy Marketing Round Table</a:t>
            </a:r>
            <a:r>
              <a:rPr kumimoji="0" lang="en-AU" sz="11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 </a:t>
            </a: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will discover best practices.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A </a:t>
            </a:r>
            <a:r>
              <a:rPr kumimoji="0" lang="en-AU" sz="1100" b="0" i="0" u="none" strike="noStrike" kern="1200" cap="none" spc="0" normalizeH="0" baseline="0" noProof="0" dirty="0">
                <a:ln>
                  <a:noFill/>
                </a:ln>
                <a:solidFill>
                  <a:srgbClr val="FFC000"/>
                </a:solidFill>
                <a:effectLst/>
                <a:uLnTx/>
                <a:uFillTx/>
                <a:latin typeface="CiscoSansTT Heavy" panose="020B0903020201020303" pitchFamily="34" charset="0"/>
                <a:ea typeface="+mn-ea"/>
                <a:cs typeface="CiscoSansTT Heavy" panose="020B0903020201020303" pitchFamily="34" charset="0"/>
              </a:rPr>
              <a:t>free, one-hour session </a:t>
            </a: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for marketing professionals to successfully attract news students and engage existing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From marketing keynotes to </a:t>
            </a:r>
            <a:r>
              <a:rPr kumimoji="0" lang="en-AU" sz="1100" b="0" i="0" u="none" strike="noStrike" kern="1200" cap="none" spc="0" normalizeH="0" baseline="0" noProof="0" dirty="0">
                <a:ln>
                  <a:noFill/>
                </a:ln>
                <a:solidFill>
                  <a:srgbClr val="FFC000"/>
                </a:solidFill>
                <a:effectLst/>
                <a:uLnTx/>
                <a:uFillTx/>
                <a:latin typeface="CiscoSansTT Heavy" panose="020B0903020201020303" pitchFamily="34" charset="0"/>
                <a:ea typeface="+mn-ea"/>
                <a:cs typeface="CiscoSansTT Heavy" panose="020B0903020201020303" pitchFamily="34" charset="0"/>
              </a:rPr>
              <a:t>sharing best practise examples</a:t>
            </a:r>
            <a:r>
              <a:rPr kumimoji="0" lang="en-AU" sz="1100" b="0" i="0" u="none" strike="noStrike" kern="1200" cap="none" spc="0" normalizeH="0" baseline="0" noProof="0" dirty="0">
                <a:ln>
                  <a:noFill/>
                </a:ln>
                <a:solidFill>
                  <a:srgbClr val="FFC000"/>
                </a:solidFill>
                <a:effectLst/>
                <a:uLnTx/>
                <a:uFillTx/>
                <a:latin typeface="CiscoSansTT ExtraLight"/>
                <a:ea typeface="+mn-ea"/>
                <a:cs typeface="+mn-cs"/>
              </a:rPr>
              <a:t>, </a:t>
            </a:r>
            <a:r>
              <a:rPr kumimoji="0" lang="en-AU" sz="1100" b="0" i="0" u="none" strike="noStrike" kern="1200" cap="none" spc="0" normalizeH="0" baseline="0" noProof="0" dirty="0">
                <a:ln>
                  <a:noFill/>
                </a:ln>
                <a:solidFill>
                  <a:srgbClr val="FFFFFF"/>
                </a:solidFill>
                <a:effectLst/>
                <a:uLnTx/>
                <a:uFillTx/>
                <a:latin typeface="CiscoSansTT ExtraLight"/>
                <a:ea typeface="+mn-ea"/>
                <a:cs typeface="+mn-cs"/>
              </a:rPr>
              <a:t>you’ll walk away with fresh ideas for your marketing campaigns.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40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22" name="Picture 21">
            <a:extLst>
              <a:ext uri="{FF2B5EF4-FFF2-40B4-BE49-F238E27FC236}">
                <a16:creationId xmlns:a16="http://schemas.microsoft.com/office/drawing/2014/main" id="{34E65541-A19B-40DF-BBC5-E818DCC425D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130" b="91808" l="9695" r="89751">
                        <a14:foregroundMark x1="54571" y1="1412" x2="56787" y2="7910"/>
                        <a14:foregroundMark x1="86150" y1="9887" x2="86150" y2="9887"/>
                        <a14:foregroundMark x1="80886" y1="14124" x2="80886" y2="14124"/>
                        <a14:foregroundMark x1="24931" y1="91808" x2="24931" y2="91808"/>
                        <a14:foregroundMark x1="84488" y1="9322" x2="84488" y2="9322"/>
                      </a14:backgroundRemoval>
                    </a14:imgEffect>
                  </a14:imgLayer>
                </a14:imgProps>
              </a:ext>
              <a:ext uri="{28A0092B-C50C-407E-A947-70E740481C1C}">
                <a14:useLocalDpi xmlns:a14="http://schemas.microsoft.com/office/drawing/2010/main"/>
              </a:ext>
            </a:extLst>
          </a:blip>
          <a:stretch>
            <a:fillRect/>
          </a:stretch>
        </p:blipFill>
        <p:spPr>
          <a:xfrm rot="13735011" flipH="1" flipV="1">
            <a:off x="3560903" y="-402731"/>
            <a:ext cx="2084891" cy="2339498"/>
          </a:xfrm>
          <a:prstGeom prst="rect">
            <a:avLst/>
          </a:prstGeom>
          <a:noFill/>
        </p:spPr>
      </p:pic>
      <p:pic>
        <p:nvPicPr>
          <p:cNvPr id="36" name="Picture 35">
            <a:extLst>
              <a:ext uri="{FF2B5EF4-FFF2-40B4-BE49-F238E27FC236}">
                <a16:creationId xmlns:a16="http://schemas.microsoft.com/office/drawing/2014/main" id="{E15B7B36-92CC-4D4E-90BE-8EFCE91024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249940" y="147701"/>
            <a:ext cx="676939" cy="558537"/>
          </a:xfrm>
          <a:prstGeom prst="rect">
            <a:avLst/>
          </a:prstGeom>
        </p:spPr>
      </p:pic>
      <p:grpSp>
        <p:nvGrpSpPr>
          <p:cNvPr id="17" name="Group 16">
            <a:extLst>
              <a:ext uri="{FF2B5EF4-FFF2-40B4-BE49-F238E27FC236}">
                <a16:creationId xmlns:a16="http://schemas.microsoft.com/office/drawing/2014/main" id="{A0CC0253-F9D8-4A1D-BCDF-7F003C9B265E}"/>
              </a:ext>
            </a:extLst>
          </p:cNvPr>
          <p:cNvGrpSpPr/>
          <p:nvPr/>
        </p:nvGrpSpPr>
        <p:grpSpPr>
          <a:xfrm>
            <a:off x="3646967" y="1371599"/>
            <a:ext cx="8431619" cy="5220586"/>
            <a:chOff x="4295553" y="1593206"/>
            <a:chExt cx="7453423" cy="2157340"/>
          </a:xfrm>
        </p:grpSpPr>
        <p:sp>
          <p:nvSpPr>
            <p:cNvPr id="23" name="Rectangle: Rounded Corners 22">
              <a:extLst>
                <a:ext uri="{FF2B5EF4-FFF2-40B4-BE49-F238E27FC236}">
                  <a16:creationId xmlns:a16="http://schemas.microsoft.com/office/drawing/2014/main" id="{D3BCBCAA-C888-4A22-BB83-34C00751EA35}"/>
                </a:ext>
              </a:extLst>
            </p:cNvPr>
            <p:cNvSpPr/>
            <p:nvPr/>
          </p:nvSpPr>
          <p:spPr>
            <a:xfrm>
              <a:off x="4295553" y="1593206"/>
              <a:ext cx="7453423" cy="2157340"/>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35" name="Rectangle: Rounded Corners 34">
              <a:extLst>
                <a:ext uri="{FF2B5EF4-FFF2-40B4-BE49-F238E27FC236}">
                  <a16:creationId xmlns:a16="http://schemas.microsoft.com/office/drawing/2014/main" id="{ACAC946E-82E6-47FD-A28C-F6DE926F75F9}"/>
                </a:ext>
              </a:extLst>
            </p:cNvPr>
            <p:cNvSpPr/>
            <p:nvPr/>
          </p:nvSpPr>
          <p:spPr>
            <a:xfrm>
              <a:off x="4356100" y="1632750"/>
              <a:ext cx="7353300" cy="2095827"/>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grpSp>
      <p:pic>
        <p:nvPicPr>
          <p:cNvPr id="16" name="Picture 15">
            <a:extLst>
              <a:ext uri="{FF2B5EF4-FFF2-40B4-BE49-F238E27FC236}">
                <a16:creationId xmlns:a16="http://schemas.microsoft.com/office/drawing/2014/main" id="{230A2CF1-43FC-45AE-8F60-FDB816FBC05B}"/>
              </a:ext>
            </a:extLst>
          </p:cNvPr>
          <p:cNvPicPr>
            <a:picLocks noChangeAspect="1"/>
          </p:cNvPicPr>
          <p:nvPr/>
        </p:nvPicPr>
        <p:blipFill>
          <a:blip r:embed="rId7"/>
          <a:stretch>
            <a:fillRect/>
          </a:stretch>
        </p:blipFill>
        <p:spPr>
          <a:xfrm>
            <a:off x="6897495" y="2434856"/>
            <a:ext cx="5048121" cy="2836023"/>
          </a:xfrm>
          <a:prstGeom prst="rect">
            <a:avLst/>
          </a:prstGeom>
        </p:spPr>
      </p:pic>
      <p:sp>
        <p:nvSpPr>
          <p:cNvPr id="6" name="Text Placeholder 1">
            <a:extLst>
              <a:ext uri="{FF2B5EF4-FFF2-40B4-BE49-F238E27FC236}">
                <a16:creationId xmlns:a16="http://schemas.microsoft.com/office/drawing/2014/main" id="{044404DB-54C8-4ECD-85FB-CB5677EBA886}"/>
              </a:ext>
            </a:extLst>
          </p:cNvPr>
          <p:cNvSpPr txBox="1">
            <a:spLocks/>
          </p:cNvSpPr>
          <p:nvPr/>
        </p:nvSpPr>
        <p:spPr>
          <a:xfrm>
            <a:off x="3861093" y="1723923"/>
            <a:ext cx="3149526" cy="2172909"/>
          </a:xfrm>
          <a:prstGeom prst="rect">
            <a:avLst/>
          </a:prstGeom>
        </p:spPr>
        <p:txBody>
          <a:bodyPr lIns="91420" tIns="45710" rIns="91420" bIns="45710">
            <a:noAutofit/>
          </a:bodyPr>
          <a:lstStyle>
            <a:lvl1pPr marL="304784" indent="-228589" algn="l" defTabSz="912239" rtl="0" eaLnBrk="1" fontAlgn="base" hangingPunct="1">
              <a:lnSpc>
                <a:spcPct val="95000"/>
              </a:lnSpc>
              <a:spcBef>
                <a:spcPts val="1480"/>
              </a:spcBef>
              <a:spcAft>
                <a:spcPct val="0"/>
              </a:spcAft>
              <a:buClr>
                <a:schemeClr val="tx1"/>
              </a:buClr>
              <a:buSzPct val="80000"/>
              <a:buFont typeface="Arial"/>
              <a:buChar char="•"/>
              <a:defRPr lang="en-US" sz="2667" b="0" i="0" kern="1200">
                <a:solidFill>
                  <a:schemeClr val="tx1"/>
                </a:solidFill>
                <a:latin typeface="+mn-lt"/>
                <a:ea typeface="CiscoSansTT Thin" charset="0"/>
                <a:cs typeface="CiscoSansTT Thin" charset="0"/>
              </a:defRPr>
            </a:lvl1pPr>
            <a:lvl2pPr marL="609570" indent="-220122" algn="l" defTabSz="912239" rtl="0" eaLnBrk="1" fontAlgn="base" hangingPunct="1">
              <a:lnSpc>
                <a:spcPct val="95000"/>
              </a:lnSpc>
              <a:spcBef>
                <a:spcPts val="600"/>
              </a:spcBef>
              <a:spcAft>
                <a:spcPct val="0"/>
              </a:spcAft>
              <a:buClr>
                <a:schemeClr val="tx1"/>
              </a:buClr>
              <a:buSzPct val="80000"/>
              <a:buFont typeface="Arial"/>
              <a:buChar char="•"/>
              <a:defRPr lang="en-US" sz="2400" b="0" i="0" kern="1200">
                <a:solidFill>
                  <a:schemeClr val="tx1"/>
                </a:solidFill>
                <a:latin typeface="+mn-lt"/>
                <a:ea typeface="CiscoSansTT Thin" charset="0"/>
                <a:cs typeface="CiscoSansTT Thin" charset="0"/>
              </a:defRPr>
            </a:lvl2pPr>
            <a:lvl3pPr marL="914354" indent="-146043" algn="l" defTabSz="912239" rtl="0" eaLnBrk="1" fontAlgn="base" hangingPunct="1">
              <a:lnSpc>
                <a:spcPct val="95000"/>
              </a:lnSpc>
              <a:spcBef>
                <a:spcPts val="833"/>
              </a:spcBef>
              <a:spcAft>
                <a:spcPct val="0"/>
              </a:spcAft>
              <a:buClr>
                <a:schemeClr val="tx1"/>
              </a:buClr>
              <a:buSzPct val="80000"/>
              <a:buFont typeface="Arial"/>
              <a:buChar char="•"/>
              <a:defRPr lang="en-US" sz="2133" b="0" i="0" kern="1200">
                <a:solidFill>
                  <a:schemeClr val="tx1"/>
                </a:solidFill>
                <a:latin typeface="+mn-lt"/>
                <a:ea typeface="CiscoSansTT Thin" charset="0"/>
                <a:cs typeface="CiscoSansTT Thin" charset="0"/>
              </a:defRPr>
            </a:lvl3pPr>
            <a:lvl4pPr marL="1214652" indent="-228542" algn="l" defTabSz="912239" rtl="0" eaLnBrk="1" fontAlgn="base" hangingPunct="1">
              <a:lnSpc>
                <a:spcPct val="95000"/>
              </a:lnSpc>
              <a:spcBef>
                <a:spcPts val="833"/>
              </a:spcBef>
              <a:spcAft>
                <a:spcPct val="0"/>
              </a:spcAft>
              <a:buClr>
                <a:schemeClr val="tx1"/>
              </a:buClr>
              <a:buSzPct val="80000"/>
              <a:buFont typeface="Arial"/>
              <a:buChar char="•"/>
              <a:defRPr lang="en-US" sz="1867" b="0" i="0" kern="1200">
                <a:solidFill>
                  <a:schemeClr val="tx1"/>
                </a:solidFill>
                <a:latin typeface="+mn-lt"/>
                <a:ea typeface="CiscoSansTT Thin" charset="0"/>
                <a:cs typeface="CiscoSansTT Thin" charset="0"/>
              </a:defRPr>
            </a:lvl4pPr>
            <a:lvl5pPr marL="1443195" indent="-224309" algn="l" defTabSz="912239" rtl="0" eaLnBrk="1" fontAlgn="base" hangingPunct="1">
              <a:lnSpc>
                <a:spcPct val="95000"/>
              </a:lnSpc>
              <a:spcBef>
                <a:spcPts val="833"/>
              </a:spcBef>
              <a:spcAft>
                <a:spcPct val="0"/>
              </a:spcAft>
              <a:buClr>
                <a:schemeClr val="tx1"/>
              </a:buClr>
              <a:buSzPct val="80000"/>
              <a:buFont typeface="Arial"/>
              <a:buChar char="•"/>
              <a:defRPr lang="en-US" sz="1600" b="0" i="0" kern="1200">
                <a:solidFill>
                  <a:schemeClr val="tx1"/>
                </a:solidFill>
                <a:latin typeface="+mn-lt"/>
                <a:ea typeface="CiscoSansTT Thin" charset="0"/>
                <a:cs typeface="CiscoSansTT Thin" charset="0"/>
              </a:defRPr>
            </a:lvl5pPr>
            <a:lvl6pPr marL="1151750" indent="-228582" algn="l" defTabSz="914324" rtl="0" eaLnBrk="1" latinLnBrk="0" hangingPunct="1">
              <a:spcBef>
                <a:spcPts val="800"/>
              </a:spcBef>
              <a:buFont typeface="Arial" pitchFamily="34" charset="0"/>
              <a:buChar char="•"/>
              <a:defRPr sz="1200" kern="1200" baseline="0">
                <a:solidFill>
                  <a:schemeClr val="tx1"/>
                </a:solidFill>
                <a:latin typeface="+mn-lt"/>
                <a:ea typeface="+mn-ea"/>
                <a:cs typeface="+mn-cs"/>
              </a:defRPr>
            </a:lvl6pPr>
            <a:lvl7pPr marL="1247730" indent="-228552" algn="l" defTabSz="914324" rtl="0" eaLnBrk="1" latinLnBrk="0" hangingPunct="1">
              <a:spcBef>
                <a:spcPts val="800"/>
              </a:spcBef>
              <a:buFont typeface="Arial" pitchFamily="34" charset="0"/>
              <a:buChar char="•"/>
              <a:defRPr sz="1067" kern="1200" baseline="0">
                <a:solidFill>
                  <a:schemeClr val="tx1"/>
                </a:solidFill>
                <a:latin typeface="+mn-lt"/>
                <a:ea typeface="+mn-ea"/>
                <a:cs typeface="+mn-cs"/>
              </a:defRPr>
            </a:lvl7pPr>
            <a:lvl8pPr marL="3200133" indent="0" algn="l" defTabSz="914324" rtl="0" eaLnBrk="1" latinLnBrk="0" hangingPunct="1">
              <a:spcBef>
                <a:spcPct val="20000"/>
              </a:spcBef>
              <a:buFont typeface="Arial" pitchFamily="34" charset="0"/>
              <a:buNone/>
              <a:defRPr sz="2000" kern="1200">
                <a:solidFill>
                  <a:schemeClr val="tx1"/>
                </a:solidFill>
                <a:latin typeface="+mn-lt"/>
                <a:ea typeface="+mn-ea"/>
                <a:cs typeface="+mn-cs"/>
              </a:defRPr>
            </a:lvl8pPr>
            <a:lvl9pPr marL="3885878" indent="-228582" algn="l" defTabSz="91432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6195" marR="0" lvl="0" indent="0" algn="l" defTabSz="912239" rtl="0" eaLnBrk="1" fontAlgn="base" latinLnBrk="0" hangingPunct="1">
              <a:lnSpc>
                <a:spcPct val="95000"/>
              </a:lnSpc>
              <a:spcBef>
                <a:spcPts val="1480"/>
              </a:spcBef>
              <a:spcAft>
                <a:spcPct val="0"/>
              </a:spcAft>
              <a:buClr>
                <a:srgbClr val="FFFFFF"/>
              </a:buClr>
              <a:buSzPct val="80000"/>
              <a:buFont typeface="Arial"/>
              <a:buNone/>
              <a:tabLst/>
              <a:defRPr/>
            </a:pPr>
            <a:r>
              <a:rPr kumimoji="0" lang="en-AU" sz="1600" b="1" i="0" u="none" strike="noStrike" kern="1200" cap="none" spc="0" normalizeH="0" baseline="0" noProof="0" dirty="0">
                <a:ln>
                  <a:noFill/>
                </a:ln>
                <a:solidFill>
                  <a:srgbClr val="00BCEB"/>
                </a:solidFill>
                <a:effectLst/>
                <a:uLnTx/>
                <a:uFillTx/>
                <a:latin typeface="CiscoSansTT Heavy" panose="020B0903020201020303" pitchFamily="34" charset="0"/>
                <a:cs typeface="CiscoSansTT Heavy" panose="020B0903020201020303" pitchFamily="34" charset="0"/>
              </a:rPr>
              <a:t>MARKETING ROUND TABLE  </a:t>
            </a:r>
            <a:br>
              <a:rPr kumimoji="0" lang="en-AU" sz="16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600" b="1" i="0" u="none" strike="noStrike" kern="1200" cap="none" spc="0" normalizeH="0" baseline="0" noProof="0" dirty="0">
                <a:ln>
                  <a:noFill/>
                </a:ln>
                <a:solidFill>
                  <a:srgbClr val="00BCEB"/>
                </a:solidFill>
                <a:effectLst/>
                <a:uLnTx/>
                <a:uFillTx/>
                <a:latin typeface="CiscoSansTT Heavy" panose="020B0903020201020303" pitchFamily="34" charset="0"/>
                <a:cs typeface="CiscoSansTT Heavy" panose="020B0903020201020303" pitchFamily="34" charset="0"/>
              </a:rPr>
              <a:t>MARK YOUR CALENDERS </a:t>
            </a:r>
            <a:br>
              <a:rPr kumimoji="0" lang="en-AU" sz="12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br>
              <a:rPr kumimoji="0" lang="en-AU" sz="12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400" b="1" i="0" u="none" strike="noStrike" kern="1200" cap="none" spc="0" normalizeH="0" baseline="0" noProof="0" dirty="0">
                <a:ln>
                  <a:noFill/>
                </a:ln>
                <a:solidFill>
                  <a:srgbClr val="FBAB18"/>
                </a:solidFill>
                <a:effectLst/>
                <a:uLnTx/>
                <a:uFillTx/>
                <a:latin typeface="CiscoSansTT" panose="020B0503020201020303" pitchFamily="34" charset="0"/>
                <a:cs typeface="CiscoSansTT" panose="020B0503020201020303" pitchFamily="34" charset="0"/>
              </a:rPr>
              <a:t>EMEAR </a:t>
            </a:r>
            <a:br>
              <a:rPr kumimoji="0" lang="en-AU" sz="14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Heavy" panose="020B0903020201020303" pitchFamily="34" charset="0"/>
                <a:cs typeface="CiscoSansTT Heavy" panose="020B0903020201020303" pitchFamily="34" charset="0"/>
              </a:rPr>
              <a:t>Friday 11 Feb </a:t>
            </a:r>
            <a:b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t>9:30am London, 10:30am Amsterdam, 11:30am South Africa, 1:30pm Dubai</a:t>
            </a:r>
          </a:p>
          <a:p>
            <a:pPr marL="76195" marR="0" lvl="0" indent="0" algn="l" defTabSz="912239" rtl="0" eaLnBrk="1" fontAlgn="base" latinLnBrk="0" hangingPunct="1">
              <a:lnSpc>
                <a:spcPct val="95000"/>
              </a:lnSpc>
              <a:spcBef>
                <a:spcPts val="1480"/>
              </a:spcBef>
              <a:spcAft>
                <a:spcPct val="0"/>
              </a:spcAft>
              <a:buClr>
                <a:srgbClr val="FFFFFF"/>
              </a:buClr>
              <a:buSzPct val="80000"/>
              <a:buFont typeface="Arial"/>
              <a:buNone/>
              <a:tabLst/>
              <a:defRPr/>
            </a:pPr>
            <a:r>
              <a:rPr kumimoji="0" lang="en-AU" sz="1400" b="1" i="0" u="none" strike="noStrike" kern="1200" cap="none" spc="0" normalizeH="0" baseline="0" noProof="0" dirty="0">
                <a:ln>
                  <a:noFill/>
                </a:ln>
                <a:solidFill>
                  <a:srgbClr val="FBAB18"/>
                </a:solidFill>
                <a:effectLst/>
                <a:uLnTx/>
                <a:uFillTx/>
                <a:latin typeface="CiscoSansTT" panose="020B0503020201020303" pitchFamily="34" charset="0"/>
                <a:cs typeface="CiscoSansTT" panose="020B0503020201020303" pitchFamily="34" charset="0"/>
              </a:rPr>
              <a:t>APJ  </a:t>
            </a:r>
            <a:br>
              <a:rPr kumimoji="0" lang="en-AU" sz="14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Heavy" panose="020B0903020201020303" pitchFamily="34" charset="0"/>
                <a:cs typeface="CiscoSansTT Heavy" panose="020B0903020201020303" pitchFamily="34" charset="0"/>
              </a:rPr>
              <a:t>Friday 11 Feb </a:t>
            </a:r>
            <a:b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t>9:30am India, 12:00noon Singapore, 3:00pm Sydney </a:t>
            </a:r>
          </a:p>
          <a:p>
            <a:pPr marL="76195" marR="0" lvl="0" indent="0" algn="l" defTabSz="912239" rtl="0" eaLnBrk="1" fontAlgn="base" latinLnBrk="0" hangingPunct="1">
              <a:lnSpc>
                <a:spcPct val="95000"/>
              </a:lnSpc>
              <a:spcBef>
                <a:spcPts val="1480"/>
              </a:spcBef>
              <a:spcAft>
                <a:spcPct val="0"/>
              </a:spcAft>
              <a:buClr>
                <a:srgbClr val="FFFFFF"/>
              </a:buClr>
              <a:buSzPct val="80000"/>
              <a:buFont typeface="Arial"/>
              <a:buNone/>
              <a:tabLst/>
              <a:defRPr/>
            </a:pPr>
            <a:r>
              <a:rPr kumimoji="0" lang="en-AU" sz="1400" b="1" i="0" u="none" strike="noStrike" kern="1200" cap="none" spc="0" normalizeH="0" baseline="0" noProof="0" dirty="0">
                <a:ln>
                  <a:noFill/>
                </a:ln>
                <a:solidFill>
                  <a:srgbClr val="FBAB18"/>
                </a:solidFill>
                <a:effectLst/>
                <a:uLnTx/>
                <a:uFillTx/>
                <a:latin typeface="CiscoSansTT" panose="020B0503020201020303" pitchFamily="34" charset="0"/>
                <a:cs typeface="CiscoSansTT" panose="020B0503020201020303" pitchFamily="34" charset="0"/>
              </a:rPr>
              <a:t>USC  </a:t>
            </a:r>
            <a:br>
              <a:rPr kumimoji="0" lang="en-AU" sz="14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Heavy" panose="020B0903020201020303" pitchFamily="34" charset="0"/>
                <a:cs typeface="CiscoSansTT Heavy" panose="020B0903020201020303" pitchFamily="34" charset="0"/>
              </a:rPr>
              <a:t>Friday 11 Feb </a:t>
            </a:r>
            <a:b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t>1:00pm Pacific Time, 3:00pm Central Time, 4:00pm Eastern time</a:t>
            </a:r>
          </a:p>
          <a:p>
            <a:pPr marL="76195" marR="0" lvl="0" indent="0" algn="l" defTabSz="912239" rtl="0" eaLnBrk="1" fontAlgn="base" latinLnBrk="0" hangingPunct="1">
              <a:lnSpc>
                <a:spcPct val="95000"/>
              </a:lnSpc>
              <a:spcBef>
                <a:spcPts val="1480"/>
              </a:spcBef>
              <a:spcAft>
                <a:spcPct val="0"/>
              </a:spcAft>
              <a:buClr>
                <a:srgbClr val="FFFFFF"/>
              </a:buClr>
              <a:buSzPct val="80000"/>
              <a:buFont typeface="Arial"/>
              <a:buNone/>
              <a:tabLst/>
              <a:defRPr/>
            </a:pPr>
            <a:r>
              <a:rPr kumimoji="0" lang="en-AU" sz="1400" b="1" i="0" u="none" strike="noStrike" kern="1200" cap="none" spc="0" normalizeH="0" baseline="0" noProof="0" dirty="0">
                <a:ln>
                  <a:noFill/>
                </a:ln>
                <a:solidFill>
                  <a:srgbClr val="FBAB18"/>
                </a:solidFill>
                <a:effectLst/>
                <a:uLnTx/>
                <a:uFillTx/>
                <a:latin typeface="CiscoSansTT" panose="020B0503020201020303" pitchFamily="34" charset="0"/>
                <a:cs typeface="CiscoSansTT" panose="020B0503020201020303" pitchFamily="34" charset="0"/>
              </a:rPr>
              <a:t>LATAM  </a:t>
            </a:r>
            <a:br>
              <a:rPr kumimoji="0" lang="en-AU" sz="1400" b="1" i="0" u="none" strike="noStrike" kern="1200" cap="none" spc="0" normalizeH="0" baseline="0" noProof="0" dirty="0">
                <a:ln>
                  <a:noFill/>
                </a:ln>
                <a:solidFill>
                  <a:srgbClr val="00BCEB"/>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Heavy" panose="020B0903020201020303" pitchFamily="34" charset="0"/>
                <a:cs typeface="CiscoSansTT Heavy" panose="020B0903020201020303" pitchFamily="34" charset="0"/>
              </a:rPr>
              <a:t>Thursday 25 Feb </a:t>
            </a:r>
            <a:b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br>
            <a:r>
              <a:rPr kumimoji="0" lang="en-AU" sz="1400" b="0" i="0" u="none" strike="noStrike" kern="1200" cap="none" spc="0" normalizeH="0" baseline="0" noProof="0" dirty="0">
                <a:ln>
                  <a:noFill/>
                </a:ln>
                <a:solidFill>
                  <a:srgbClr val="FFFFFF"/>
                </a:solidFill>
                <a:effectLst/>
                <a:uLnTx/>
                <a:uFillTx/>
                <a:latin typeface="CiscoSansTT" panose="020B0503020201020303" pitchFamily="34" charset="0"/>
                <a:cs typeface="CiscoSansTT" panose="020B0503020201020303" pitchFamily="34" charset="0"/>
              </a:rPr>
              <a:t>9:00am Mexico Time, 12:00noon São Paulo and Buenos Aires</a:t>
            </a:r>
          </a:p>
        </p:txBody>
      </p:sp>
      <p:sp>
        <p:nvSpPr>
          <p:cNvPr id="3" name="TextBox 2">
            <a:extLst>
              <a:ext uri="{FF2B5EF4-FFF2-40B4-BE49-F238E27FC236}">
                <a16:creationId xmlns:a16="http://schemas.microsoft.com/office/drawing/2014/main" id="{2CA0EA1A-C8AF-46B7-B857-A23874203D1F}"/>
              </a:ext>
            </a:extLst>
          </p:cNvPr>
          <p:cNvSpPr txBox="1"/>
          <p:nvPr/>
        </p:nvSpPr>
        <p:spPr>
          <a:xfrm>
            <a:off x="6904512" y="2043139"/>
            <a:ext cx="41254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FFFFFF"/>
                </a:solidFill>
                <a:effectLst/>
                <a:uLnTx/>
                <a:uFillTx/>
                <a:latin typeface="CiscoSansTT ExtraLight"/>
                <a:ea typeface="+mn-ea"/>
                <a:cs typeface="+mn-cs"/>
              </a:rPr>
              <a:t>Agenda, 11 Feb 2021  </a:t>
            </a:r>
          </a:p>
        </p:txBody>
      </p:sp>
    </p:spTree>
    <p:extLst>
      <p:ext uri="{BB962C8B-B14F-4D97-AF65-F5344CB8AC3E}">
        <p14:creationId xmlns:p14="http://schemas.microsoft.com/office/powerpoint/2010/main" val="3870369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C701A-F5C2-4950-845E-C1CAAC6DA899}"/>
              </a:ext>
            </a:extLst>
          </p:cNvPr>
          <p:cNvSpPr>
            <a:spLocks noGrp="1"/>
          </p:cNvSpPr>
          <p:nvPr>
            <p:ph type="title"/>
          </p:nvPr>
        </p:nvSpPr>
        <p:spPr>
          <a:xfrm>
            <a:off x="349772" y="255379"/>
            <a:ext cx="11127317" cy="975783"/>
          </a:xfrm>
        </p:spPr>
        <p:txBody>
          <a:bodyPr/>
          <a:lstStyle/>
          <a:p>
            <a:r>
              <a:rPr lang="en-AU" dirty="0">
                <a:solidFill>
                  <a:schemeClr val="accent5"/>
                </a:solidFill>
                <a:latin typeface="CiscoSansTT Heavy" panose="020B0903020201020303" pitchFamily="34" charset="0"/>
                <a:cs typeface="CiscoSansTT Heavy" panose="020B0903020201020303" pitchFamily="34" charset="0"/>
              </a:rPr>
              <a:t>Networking Academy Marketing Tool Kit </a:t>
            </a:r>
          </a:p>
        </p:txBody>
      </p:sp>
      <p:grpSp>
        <p:nvGrpSpPr>
          <p:cNvPr id="7" name="Group 6">
            <a:extLst>
              <a:ext uri="{FF2B5EF4-FFF2-40B4-BE49-F238E27FC236}">
                <a16:creationId xmlns:a16="http://schemas.microsoft.com/office/drawing/2014/main" id="{2C160001-36FF-4F9B-96F0-537A267546C6}"/>
              </a:ext>
            </a:extLst>
          </p:cNvPr>
          <p:cNvGrpSpPr/>
          <p:nvPr/>
        </p:nvGrpSpPr>
        <p:grpSpPr>
          <a:xfrm>
            <a:off x="344847" y="1223855"/>
            <a:ext cx="7094932" cy="4965005"/>
            <a:chOff x="1538705" y="1159348"/>
            <a:chExt cx="8483928" cy="5492510"/>
          </a:xfrm>
        </p:grpSpPr>
        <p:pic>
          <p:nvPicPr>
            <p:cNvPr id="4" name="Picture 3">
              <a:extLst>
                <a:ext uri="{FF2B5EF4-FFF2-40B4-BE49-F238E27FC236}">
                  <a16:creationId xmlns:a16="http://schemas.microsoft.com/office/drawing/2014/main" id="{F717A26A-8281-4D2E-8E00-15C68A9D05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8705" y="1159348"/>
              <a:ext cx="8473295" cy="1839768"/>
            </a:xfrm>
            <a:prstGeom prst="rect">
              <a:avLst/>
            </a:prstGeom>
          </p:spPr>
        </p:pic>
        <p:pic>
          <p:nvPicPr>
            <p:cNvPr id="5" name="Picture 4">
              <a:extLst>
                <a:ext uri="{FF2B5EF4-FFF2-40B4-BE49-F238E27FC236}">
                  <a16:creationId xmlns:a16="http://schemas.microsoft.com/office/drawing/2014/main" id="{A29A7A58-C6A5-436C-AA68-05FD43AF9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8705" y="2945954"/>
              <a:ext cx="8473296" cy="1882955"/>
            </a:xfrm>
            <a:prstGeom prst="rect">
              <a:avLst/>
            </a:prstGeom>
          </p:spPr>
        </p:pic>
        <p:pic>
          <p:nvPicPr>
            <p:cNvPr id="6" name="Picture 5">
              <a:extLst>
                <a:ext uri="{FF2B5EF4-FFF2-40B4-BE49-F238E27FC236}">
                  <a16:creationId xmlns:a16="http://schemas.microsoft.com/office/drawing/2014/main" id="{BCFF6477-8636-41F8-A8DD-8555B39095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9338" y="4818275"/>
              <a:ext cx="8473295" cy="1833583"/>
            </a:xfrm>
            <a:prstGeom prst="rect">
              <a:avLst/>
            </a:prstGeom>
          </p:spPr>
        </p:pic>
      </p:grpSp>
      <p:sp>
        <p:nvSpPr>
          <p:cNvPr id="8" name="TextBox 7">
            <a:extLst>
              <a:ext uri="{FF2B5EF4-FFF2-40B4-BE49-F238E27FC236}">
                <a16:creationId xmlns:a16="http://schemas.microsoft.com/office/drawing/2014/main" id="{2D533E54-E16F-4B25-8A77-2B39AEA16033}"/>
              </a:ext>
            </a:extLst>
          </p:cNvPr>
          <p:cNvSpPr txBox="1"/>
          <p:nvPr/>
        </p:nvSpPr>
        <p:spPr>
          <a:xfrm>
            <a:off x="7590083" y="1204250"/>
            <a:ext cx="3977016" cy="1631216"/>
          </a:xfrm>
          <a:prstGeom prst="rect">
            <a:avLst/>
          </a:prstGeom>
          <a:noFill/>
        </p:spPr>
        <p:txBody>
          <a:bodyPr wrap="square" rtlCol="0">
            <a:spAutoFit/>
          </a:bodyPr>
          <a:lstStyle/>
          <a:p>
            <a:r>
              <a:rPr lang="en-AU" sz="1600" dirty="0">
                <a:cs typeface="CiscoSansTT Heavy" panose="020B0903020201020303" pitchFamily="34" charset="0"/>
              </a:rPr>
              <a:t>Each quarter </a:t>
            </a:r>
            <a:r>
              <a:rPr lang="en-AU" sz="1600" dirty="0">
                <a:latin typeface="CiscoSansTT Heavy" panose="020B0903020201020303" pitchFamily="34" charset="0"/>
                <a:cs typeface="CiscoSansTT Heavy" panose="020B0903020201020303" pitchFamily="34" charset="0"/>
              </a:rPr>
              <a:t>new content </a:t>
            </a:r>
            <a:r>
              <a:rPr lang="en-AU" sz="1600" dirty="0">
                <a:latin typeface="+mn-lt"/>
              </a:rPr>
              <a:t>will be shared on our Marketing </a:t>
            </a:r>
            <a:r>
              <a:rPr lang="en-AU" sz="1600" dirty="0"/>
              <a:t>T</a:t>
            </a:r>
            <a:r>
              <a:rPr lang="en-AU" sz="1600" dirty="0">
                <a:latin typeface="+mn-lt"/>
              </a:rPr>
              <a:t>oolkit to support our quarterly editorial themes. </a:t>
            </a:r>
            <a:r>
              <a:rPr lang="en-AU" sz="1600" dirty="0"/>
              <a:t>Find it</a:t>
            </a:r>
            <a:r>
              <a:rPr lang="en-AU" sz="1600" dirty="0">
                <a:latin typeface="+mn-lt"/>
              </a:rPr>
              <a:t> under the  top </a:t>
            </a:r>
            <a:r>
              <a:rPr lang="en-AU" sz="1600" dirty="0">
                <a:latin typeface="CiscoSansTT Heavy" panose="020B0903020201020303" pitchFamily="34" charset="0"/>
                <a:cs typeface="CiscoSansTT Heavy" panose="020B0903020201020303" pitchFamily="34" charset="0"/>
              </a:rPr>
              <a:t>“What’s new” </a:t>
            </a:r>
            <a:r>
              <a:rPr lang="en-AU" sz="1600" dirty="0">
                <a:latin typeface="+mn-lt"/>
              </a:rPr>
              <a:t>section.</a:t>
            </a:r>
          </a:p>
          <a:p>
            <a:endParaRPr lang="en-AU" sz="1600" dirty="0"/>
          </a:p>
          <a:p>
            <a:r>
              <a:rPr lang="en-AU" sz="1600" dirty="0"/>
              <a:t>Easy to </a:t>
            </a:r>
            <a:r>
              <a:rPr lang="en-AU" sz="1600" dirty="0">
                <a:latin typeface="CiscoSansTT Heavy" panose="020B0903020201020303" pitchFamily="34" charset="0"/>
                <a:cs typeface="CiscoSansTT Heavy" panose="020B0903020201020303" pitchFamily="34" charset="0"/>
              </a:rPr>
              <a:t>navigate</a:t>
            </a:r>
            <a:endParaRPr lang="en-AU" sz="1600" dirty="0"/>
          </a:p>
        </p:txBody>
      </p:sp>
      <p:grpSp>
        <p:nvGrpSpPr>
          <p:cNvPr id="9" name="Group 8">
            <a:extLst>
              <a:ext uri="{FF2B5EF4-FFF2-40B4-BE49-F238E27FC236}">
                <a16:creationId xmlns:a16="http://schemas.microsoft.com/office/drawing/2014/main" id="{6E9A6E2C-20F3-4791-97DD-B1B478F9D3BE}"/>
              </a:ext>
            </a:extLst>
          </p:cNvPr>
          <p:cNvGrpSpPr>
            <a:grpSpLocks noChangeAspect="1"/>
          </p:cNvGrpSpPr>
          <p:nvPr/>
        </p:nvGrpSpPr>
        <p:grpSpPr>
          <a:xfrm>
            <a:off x="7877479" y="5493265"/>
            <a:ext cx="852990" cy="1210324"/>
            <a:chOff x="3574665" y="4349496"/>
            <a:chExt cx="295991" cy="419987"/>
          </a:xfrm>
        </p:grpSpPr>
        <p:sp>
          <p:nvSpPr>
            <p:cNvPr id="10" name="Freeform 609">
              <a:extLst>
                <a:ext uri="{FF2B5EF4-FFF2-40B4-BE49-F238E27FC236}">
                  <a16:creationId xmlns:a16="http://schemas.microsoft.com/office/drawing/2014/main" id="{6050E9B7-5F01-414D-B17C-469D891B5650}"/>
                </a:ext>
              </a:extLst>
            </p:cNvPr>
            <p:cNvSpPr>
              <a:spLocks/>
            </p:cNvSpPr>
            <p:nvPr/>
          </p:nvSpPr>
          <p:spPr bwMode="auto">
            <a:xfrm>
              <a:off x="3574665" y="4349496"/>
              <a:ext cx="295991" cy="419987"/>
            </a:xfrm>
            <a:custGeom>
              <a:avLst/>
              <a:gdLst>
                <a:gd name="T0" fmla="*/ 63 w 125"/>
                <a:gd name="T1" fmla="*/ 178 h 178"/>
                <a:gd name="T2" fmla="*/ 0 w 125"/>
                <a:gd name="T3" fmla="*/ 62 h 178"/>
                <a:gd name="T4" fmla="*/ 63 w 125"/>
                <a:gd name="T5" fmla="*/ 0 h 178"/>
                <a:gd name="T6" fmla="*/ 125 w 125"/>
                <a:gd name="T7" fmla="*/ 62 h 178"/>
                <a:gd name="T8" fmla="*/ 63 w 125"/>
                <a:gd name="T9" fmla="*/ 178 h 178"/>
              </a:gdLst>
              <a:ahLst/>
              <a:cxnLst>
                <a:cxn ang="0">
                  <a:pos x="T0" y="T1"/>
                </a:cxn>
                <a:cxn ang="0">
                  <a:pos x="T2" y="T3"/>
                </a:cxn>
                <a:cxn ang="0">
                  <a:pos x="T4" y="T5"/>
                </a:cxn>
                <a:cxn ang="0">
                  <a:pos x="T6" y="T7"/>
                </a:cxn>
                <a:cxn ang="0">
                  <a:pos x="T8" y="T9"/>
                </a:cxn>
              </a:cxnLst>
              <a:rect l="0" t="0" r="r" b="b"/>
              <a:pathLst>
                <a:path w="125" h="178">
                  <a:moveTo>
                    <a:pt x="63" y="178"/>
                  </a:moveTo>
                  <a:cubicBezTo>
                    <a:pt x="63" y="178"/>
                    <a:pt x="0" y="96"/>
                    <a:pt x="0" y="62"/>
                  </a:cubicBezTo>
                  <a:cubicBezTo>
                    <a:pt x="0" y="28"/>
                    <a:pt x="28" y="0"/>
                    <a:pt x="63" y="0"/>
                  </a:cubicBezTo>
                  <a:cubicBezTo>
                    <a:pt x="97" y="0"/>
                    <a:pt x="125" y="28"/>
                    <a:pt x="125" y="62"/>
                  </a:cubicBezTo>
                  <a:cubicBezTo>
                    <a:pt x="125" y="96"/>
                    <a:pt x="63" y="178"/>
                    <a:pt x="63"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610">
              <a:extLst>
                <a:ext uri="{FF2B5EF4-FFF2-40B4-BE49-F238E27FC236}">
                  <a16:creationId xmlns:a16="http://schemas.microsoft.com/office/drawing/2014/main" id="{C2E74170-6502-4D82-983D-D8DC75CC22CB}"/>
                </a:ext>
              </a:extLst>
            </p:cNvPr>
            <p:cNvSpPr>
              <a:spLocks noChangeArrowheads="1"/>
            </p:cNvSpPr>
            <p:nvPr/>
          </p:nvSpPr>
          <p:spPr bwMode="auto">
            <a:xfrm>
              <a:off x="3648662" y="4410494"/>
              <a:ext cx="150995" cy="148995"/>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6514E715-1194-48E5-96C4-DE36D60815E0}"/>
              </a:ext>
            </a:extLst>
          </p:cNvPr>
          <p:cNvSpPr/>
          <p:nvPr/>
        </p:nvSpPr>
        <p:spPr>
          <a:xfrm>
            <a:off x="8297017" y="5615792"/>
            <a:ext cx="3586716" cy="584775"/>
          </a:xfrm>
          <a:prstGeom prst="rect">
            <a:avLst/>
          </a:prstGeom>
        </p:spPr>
        <p:txBody>
          <a:bodyPr wrap="square">
            <a:spAutoFit/>
          </a:bodyPr>
          <a:lstStyle/>
          <a:p>
            <a:pPr lvl="1"/>
            <a:r>
              <a:rPr lang="en-AU" sz="1600" dirty="0">
                <a:latin typeface="CiscoSansTT Heavy" panose="020B0903020201020303" pitchFamily="34" charset="0"/>
                <a:cs typeface="CiscoSansTT Heavy" panose="020B0903020201020303" pitchFamily="34" charset="0"/>
              </a:rPr>
              <a:t>Login</a:t>
            </a:r>
            <a:r>
              <a:rPr lang="en-AU" sz="1600" dirty="0">
                <a:cs typeface="CiscoSansTT" panose="020B0503020201020303" pitchFamily="34" charset="0"/>
              </a:rPr>
              <a:t> with your Academy ID</a:t>
            </a:r>
          </a:p>
          <a:p>
            <a:pPr lvl="1"/>
            <a:r>
              <a:rPr lang="en-AU" sz="1600" dirty="0">
                <a:cs typeface="CiscoSansTT" panose="020B0503020201020303" pitchFamily="34" charset="0"/>
              </a:rPr>
              <a:t>Search for items you need!</a:t>
            </a:r>
          </a:p>
        </p:txBody>
      </p:sp>
      <p:sp>
        <p:nvSpPr>
          <p:cNvPr id="12" name="Rectangle 11">
            <a:extLst>
              <a:ext uri="{FF2B5EF4-FFF2-40B4-BE49-F238E27FC236}">
                <a16:creationId xmlns:a16="http://schemas.microsoft.com/office/drawing/2014/main" id="{D8CB2CBA-B655-4AEC-A292-582717082B5A}"/>
              </a:ext>
            </a:extLst>
          </p:cNvPr>
          <p:cNvSpPr/>
          <p:nvPr/>
        </p:nvSpPr>
        <p:spPr>
          <a:xfrm>
            <a:off x="8328915" y="6127828"/>
            <a:ext cx="3480390" cy="523220"/>
          </a:xfrm>
          <a:prstGeom prst="rect">
            <a:avLst/>
          </a:prstGeom>
        </p:spPr>
        <p:txBody>
          <a:bodyPr wrap="square">
            <a:spAutoFit/>
          </a:bodyPr>
          <a:lstStyle/>
          <a:p>
            <a:pPr lvl="1"/>
            <a:r>
              <a:rPr lang="en-AU" sz="1400" dirty="0">
                <a:hlinkClick r:id="rId5"/>
              </a:rPr>
              <a:t>https://www.netacad.com/portal/content/global-marketing-toolkit</a:t>
            </a:r>
            <a:r>
              <a:rPr lang="en-AU" sz="1400" dirty="0"/>
              <a:t> </a:t>
            </a:r>
          </a:p>
        </p:txBody>
      </p:sp>
      <p:grpSp>
        <p:nvGrpSpPr>
          <p:cNvPr id="17" name="Group 16">
            <a:extLst>
              <a:ext uri="{FF2B5EF4-FFF2-40B4-BE49-F238E27FC236}">
                <a16:creationId xmlns:a16="http://schemas.microsoft.com/office/drawing/2014/main" id="{AC59AD74-1CEF-47C2-AA2D-A2C4FB12A94B}"/>
              </a:ext>
            </a:extLst>
          </p:cNvPr>
          <p:cNvGrpSpPr/>
          <p:nvPr/>
        </p:nvGrpSpPr>
        <p:grpSpPr>
          <a:xfrm>
            <a:off x="8368747" y="3379305"/>
            <a:ext cx="3101009" cy="1908313"/>
            <a:chOff x="8368747" y="3329609"/>
            <a:chExt cx="3101009" cy="1908313"/>
          </a:xfrm>
        </p:grpSpPr>
        <p:sp>
          <p:nvSpPr>
            <p:cNvPr id="14" name="Rectangle 13">
              <a:extLst>
                <a:ext uri="{FF2B5EF4-FFF2-40B4-BE49-F238E27FC236}">
                  <a16:creationId xmlns:a16="http://schemas.microsoft.com/office/drawing/2014/main" id="{5E094A2D-48F5-4927-9EFD-908FE661D7CA}"/>
                </a:ext>
              </a:extLst>
            </p:cNvPr>
            <p:cNvSpPr/>
            <p:nvPr/>
          </p:nvSpPr>
          <p:spPr>
            <a:xfrm>
              <a:off x="8368747" y="3329609"/>
              <a:ext cx="3101009" cy="190831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2">
              <a:extLst>
                <a:ext uri="{FF2B5EF4-FFF2-40B4-BE49-F238E27FC236}">
                  <a16:creationId xmlns:a16="http://schemas.microsoft.com/office/drawing/2014/main" id="{B518AC90-ED1B-4C0F-B0BD-05DE844E0C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66664" y="3527558"/>
              <a:ext cx="2674493" cy="1511581"/>
            </a:xfrm>
            <a:prstGeom prst="rect">
              <a:avLst/>
            </a:prstGeom>
          </p:spPr>
        </p:pic>
      </p:grpSp>
      <p:sp>
        <p:nvSpPr>
          <p:cNvPr id="15" name="TextBox 14">
            <a:extLst>
              <a:ext uri="{FF2B5EF4-FFF2-40B4-BE49-F238E27FC236}">
                <a16:creationId xmlns:a16="http://schemas.microsoft.com/office/drawing/2014/main" id="{9DF77DEC-4984-4A5F-B5C6-30BC652ADBCB}"/>
              </a:ext>
            </a:extLst>
          </p:cNvPr>
          <p:cNvSpPr txBox="1"/>
          <p:nvPr/>
        </p:nvSpPr>
        <p:spPr>
          <a:xfrm>
            <a:off x="8299175" y="3031434"/>
            <a:ext cx="3066865" cy="307777"/>
          </a:xfrm>
          <a:prstGeom prst="rect">
            <a:avLst/>
          </a:prstGeom>
          <a:noFill/>
        </p:spPr>
        <p:txBody>
          <a:bodyPr wrap="none" rtlCol="0">
            <a:spAutoFit/>
          </a:bodyPr>
          <a:lstStyle/>
          <a:p>
            <a:r>
              <a:rPr lang="en-AU" sz="1400" dirty="0">
                <a:latin typeface="CiscoSansTT Heavy" panose="020B0903020201020303" pitchFamily="34" charset="0"/>
                <a:cs typeface="CiscoSansTT Heavy" panose="020B0903020201020303" pitchFamily="34" charset="0"/>
              </a:rPr>
              <a:t>NEW</a:t>
            </a:r>
            <a:r>
              <a:rPr lang="en-AU" sz="1400" dirty="0">
                <a:latin typeface="CiscoSansTT ExtraLight" panose="020B0303020201020303" pitchFamily="34" charset="0"/>
                <a:cs typeface="CiscoSansTT ExtraLight" panose="020B0303020201020303" pitchFamily="34" charset="0"/>
              </a:rPr>
              <a:t> Social Media ‘How to Guides’ </a:t>
            </a:r>
          </a:p>
        </p:txBody>
      </p:sp>
      <p:sp>
        <p:nvSpPr>
          <p:cNvPr id="16" name="Star: 5 Points 15">
            <a:extLst>
              <a:ext uri="{FF2B5EF4-FFF2-40B4-BE49-F238E27FC236}">
                <a16:creationId xmlns:a16="http://schemas.microsoft.com/office/drawing/2014/main" id="{9B16092E-52B3-4831-880D-84CDC4A9BDEA}"/>
              </a:ext>
            </a:extLst>
          </p:cNvPr>
          <p:cNvSpPr/>
          <p:nvPr/>
        </p:nvSpPr>
        <p:spPr>
          <a:xfrm>
            <a:off x="7891670" y="3021496"/>
            <a:ext cx="377687" cy="347868"/>
          </a:xfrm>
          <a:prstGeom prst="star5">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91106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9DB1-5438-41A0-9096-204B7A4FA685}"/>
              </a:ext>
            </a:extLst>
          </p:cNvPr>
          <p:cNvSpPr>
            <a:spLocks noGrp="1"/>
          </p:cNvSpPr>
          <p:nvPr>
            <p:ph type="title"/>
          </p:nvPr>
        </p:nvSpPr>
        <p:spPr>
          <a:xfrm>
            <a:off x="0" y="177971"/>
            <a:ext cx="12192000" cy="576541"/>
          </a:xfrm>
        </p:spPr>
        <p:txBody>
          <a:bodyPr wrap="square" anchor="ctr">
            <a:normAutofit/>
          </a:bodyPr>
          <a:lstStyle/>
          <a:p>
            <a:pPr algn="ctr"/>
            <a:r>
              <a:rPr lang="en-US" sz="3200" dirty="0">
                <a:solidFill>
                  <a:schemeClr val="tx1"/>
                </a:solidFill>
                <a:latin typeface="CiscoSansTT Heavy" panose="020B0903020201020303" pitchFamily="34" charset="0"/>
                <a:cs typeface="CiscoSansTT Heavy" panose="020B0903020201020303" pitchFamily="34" charset="0"/>
              </a:rPr>
              <a:t>Editorial Quarterly Themes</a:t>
            </a:r>
            <a:endParaRPr lang="en-US" sz="3200" dirty="0">
              <a:solidFill>
                <a:schemeClr val="accent1"/>
              </a:solidFill>
              <a:latin typeface="+mn-lt"/>
            </a:endParaRPr>
          </a:p>
        </p:txBody>
      </p:sp>
      <p:sp>
        <p:nvSpPr>
          <p:cNvPr id="63" name="TextBox 62">
            <a:extLst>
              <a:ext uri="{FF2B5EF4-FFF2-40B4-BE49-F238E27FC236}">
                <a16:creationId xmlns:a16="http://schemas.microsoft.com/office/drawing/2014/main" id="{C95B95C5-AE6B-4B89-A80E-37F444707D4F}"/>
              </a:ext>
            </a:extLst>
          </p:cNvPr>
          <p:cNvSpPr txBox="1"/>
          <p:nvPr/>
        </p:nvSpPr>
        <p:spPr>
          <a:xfrm>
            <a:off x="3883667" y="6117462"/>
            <a:ext cx="90589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srgbClr val="00BCEB"/>
                </a:solidFill>
                <a:effectLst/>
                <a:uLnTx/>
                <a:uFillTx/>
                <a:latin typeface="CiscoSansTT Heavy" panose="020B0903020201020303" pitchFamily="34" charset="0"/>
                <a:ea typeface="+mn-ea"/>
                <a:cs typeface="CiscoSansTT Heavy" panose="020B0903020201020303" pitchFamily="34" charset="0"/>
              </a:rPr>
              <a:t>IN-DEPTH THEMES TO BETTER ENGAGE STUDENT AUDIENCE </a:t>
            </a:r>
          </a:p>
        </p:txBody>
      </p:sp>
      <p:pic>
        <p:nvPicPr>
          <p:cNvPr id="66" name="Google Shape;864;p62">
            <a:extLst>
              <a:ext uri="{FF2B5EF4-FFF2-40B4-BE49-F238E27FC236}">
                <a16:creationId xmlns:a16="http://schemas.microsoft.com/office/drawing/2014/main" id="{96193301-68FD-4794-BBF2-D6042B03CFA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35602" y="5752518"/>
            <a:ext cx="1060797" cy="993587"/>
          </a:xfrm>
          <a:prstGeom prst="rect">
            <a:avLst/>
          </a:prstGeom>
          <a:noFill/>
          <a:ln>
            <a:noFill/>
          </a:ln>
        </p:spPr>
      </p:pic>
      <p:grpSp>
        <p:nvGrpSpPr>
          <p:cNvPr id="5" name="Group 4">
            <a:extLst>
              <a:ext uri="{FF2B5EF4-FFF2-40B4-BE49-F238E27FC236}">
                <a16:creationId xmlns:a16="http://schemas.microsoft.com/office/drawing/2014/main" id="{9E0F4CA9-5BDC-4AEF-B221-EC2082F18C41}"/>
              </a:ext>
            </a:extLst>
          </p:cNvPr>
          <p:cNvGrpSpPr/>
          <p:nvPr/>
        </p:nvGrpSpPr>
        <p:grpSpPr>
          <a:xfrm>
            <a:off x="686585" y="719127"/>
            <a:ext cx="10599448" cy="4720137"/>
            <a:chOff x="856267" y="945370"/>
            <a:chExt cx="10599448" cy="4720137"/>
          </a:xfrm>
        </p:grpSpPr>
        <p:grpSp>
          <p:nvGrpSpPr>
            <p:cNvPr id="12" name="Group 11">
              <a:extLst>
                <a:ext uri="{FF2B5EF4-FFF2-40B4-BE49-F238E27FC236}">
                  <a16:creationId xmlns:a16="http://schemas.microsoft.com/office/drawing/2014/main" id="{556BB760-E79D-45AB-A588-175AFC14C265}"/>
                </a:ext>
              </a:extLst>
            </p:cNvPr>
            <p:cNvGrpSpPr/>
            <p:nvPr/>
          </p:nvGrpSpPr>
          <p:grpSpPr>
            <a:xfrm>
              <a:off x="856267" y="945370"/>
              <a:ext cx="10599448" cy="4720137"/>
              <a:chOff x="884547" y="785115"/>
              <a:chExt cx="10599448" cy="4720137"/>
            </a:xfrm>
          </p:grpSpPr>
          <p:grpSp>
            <p:nvGrpSpPr>
              <p:cNvPr id="19" name="Group 18">
                <a:extLst>
                  <a:ext uri="{FF2B5EF4-FFF2-40B4-BE49-F238E27FC236}">
                    <a16:creationId xmlns:a16="http://schemas.microsoft.com/office/drawing/2014/main" id="{9659B536-366B-4E9B-90CB-525510FADF64}"/>
                  </a:ext>
                </a:extLst>
              </p:cNvPr>
              <p:cNvGrpSpPr/>
              <p:nvPr/>
            </p:nvGrpSpPr>
            <p:grpSpPr>
              <a:xfrm>
                <a:off x="884547" y="785115"/>
                <a:ext cx="10599448" cy="4720137"/>
                <a:chOff x="803193" y="1095037"/>
                <a:chExt cx="10599448" cy="4720137"/>
              </a:xfrm>
            </p:grpSpPr>
            <p:grpSp>
              <p:nvGrpSpPr>
                <p:cNvPr id="57" name="Group 56">
                  <a:extLst>
                    <a:ext uri="{FF2B5EF4-FFF2-40B4-BE49-F238E27FC236}">
                      <a16:creationId xmlns:a16="http://schemas.microsoft.com/office/drawing/2014/main" id="{73A6FDF0-FD0F-41CA-971E-DD6FD2491717}"/>
                    </a:ext>
                  </a:extLst>
                </p:cNvPr>
                <p:cNvGrpSpPr/>
                <p:nvPr/>
              </p:nvGrpSpPr>
              <p:grpSpPr>
                <a:xfrm>
                  <a:off x="803193" y="1095037"/>
                  <a:ext cx="10599448" cy="4720137"/>
                  <a:chOff x="537378" y="1328956"/>
                  <a:chExt cx="10599448" cy="4720137"/>
                </a:xfrm>
              </p:grpSpPr>
              <p:grpSp>
                <p:nvGrpSpPr>
                  <p:cNvPr id="56" name="Group 55">
                    <a:extLst>
                      <a:ext uri="{FF2B5EF4-FFF2-40B4-BE49-F238E27FC236}">
                        <a16:creationId xmlns:a16="http://schemas.microsoft.com/office/drawing/2014/main" id="{432A1529-7A3F-4E4A-9DA6-A0C98AA782A6}"/>
                      </a:ext>
                    </a:extLst>
                  </p:cNvPr>
                  <p:cNvGrpSpPr/>
                  <p:nvPr/>
                </p:nvGrpSpPr>
                <p:grpSpPr>
                  <a:xfrm>
                    <a:off x="537378" y="1328956"/>
                    <a:ext cx="10567781" cy="4720137"/>
                    <a:chOff x="537378" y="1328956"/>
                    <a:chExt cx="10567781" cy="4720137"/>
                  </a:xfrm>
                </p:grpSpPr>
                <p:grpSp>
                  <p:nvGrpSpPr>
                    <p:cNvPr id="55" name="Group 54">
                      <a:extLst>
                        <a:ext uri="{FF2B5EF4-FFF2-40B4-BE49-F238E27FC236}">
                          <a16:creationId xmlns:a16="http://schemas.microsoft.com/office/drawing/2014/main" id="{7040B92B-A498-4982-8C8D-F1CCA78478CB}"/>
                        </a:ext>
                      </a:extLst>
                    </p:cNvPr>
                    <p:cNvGrpSpPr/>
                    <p:nvPr/>
                  </p:nvGrpSpPr>
                  <p:grpSpPr>
                    <a:xfrm>
                      <a:off x="537378" y="1328956"/>
                      <a:ext cx="10567781" cy="4720137"/>
                      <a:chOff x="643704" y="1180099"/>
                      <a:chExt cx="10567781" cy="4720137"/>
                    </a:xfrm>
                  </p:grpSpPr>
                  <p:grpSp>
                    <p:nvGrpSpPr>
                      <p:cNvPr id="51" name="Group 50">
                        <a:extLst>
                          <a:ext uri="{FF2B5EF4-FFF2-40B4-BE49-F238E27FC236}">
                            <a16:creationId xmlns:a16="http://schemas.microsoft.com/office/drawing/2014/main" id="{892BFD3A-CB06-4B75-B5A5-8A1BDF369C1E}"/>
                          </a:ext>
                        </a:extLst>
                      </p:cNvPr>
                      <p:cNvGrpSpPr/>
                      <p:nvPr/>
                    </p:nvGrpSpPr>
                    <p:grpSpPr>
                      <a:xfrm>
                        <a:off x="643704" y="1180099"/>
                        <a:ext cx="10567781" cy="4720137"/>
                        <a:chOff x="324185" y="1084406"/>
                        <a:chExt cx="10355689" cy="4705520"/>
                      </a:xfrm>
                    </p:grpSpPr>
                    <p:grpSp>
                      <p:nvGrpSpPr>
                        <p:cNvPr id="50" name="Group 49">
                          <a:extLst>
                            <a:ext uri="{FF2B5EF4-FFF2-40B4-BE49-F238E27FC236}">
                              <a16:creationId xmlns:a16="http://schemas.microsoft.com/office/drawing/2014/main" id="{63028BAB-64F0-4C88-9458-1A1A4E7196B7}"/>
                            </a:ext>
                          </a:extLst>
                        </p:cNvPr>
                        <p:cNvGrpSpPr/>
                        <p:nvPr/>
                      </p:nvGrpSpPr>
                      <p:grpSpPr>
                        <a:xfrm>
                          <a:off x="327665" y="1084406"/>
                          <a:ext cx="10352209" cy="4705520"/>
                          <a:chOff x="749384" y="1913624"/>
                          <a:chExt cx="10352209" cy="4705520"/>
                        </a:xfrm>
                      </p:grpSpPr>
                      <p:grpSp>
                        <p:nvGrpSpPr>
                          <p:cNvPr id="49" name="Group 48">
                            <a:extLst>
                              <a:ext uri="{FF2B5EF4-FFF2-40B4-BE49-F238E27FC236}">
                                <a16:creationId xmlns:a16="http://schemas.microsoft.com/office/drawing/2014/main" id="{BFF5CA66-7B49-4AFB-8DB1-BFF1DEA6EF6A}"/>
                              </a:ext>
                            </a:extLst>
                          </p:cNvPr>
                          <p:cNvGrpSpPr/>
                          <p:nvPr/>
                        </p:nvGrpSpPr>
                        <p:grpSpPr>
                          <a:xfrm>
                            <a:off x="749384" y="1913624"/>
                            <a:ext cx="10352209" cy="4705520"/>
                            <a:chOff x="768237" y="1951331"/>
                            <a:chExt cx="10352209" cy="4705520"/>
                          </a:xfrm>
                        </p:grpSpPr>
                        <p:grpSp>
                          <p:nvGrpSpPr>
                            <p:cNvPr id="30" name="Group 29">
                              <a:extLst>
                                <a:ext uri="{FF2B5EF4-FFF2-40B4-BE49-F238E27FC236}">
                                  <a16:creationId xmlns:a16="http://schemas.microsoft.com/office/drawing/2014/main" id="{E694773E-D927-4E90-B790-0A2A2D458421}"/>
                                </a:ext>
                              </a:extLst>
                            </p:cNvPr>
                            <p:cNvGrpSpPr/>
                            <p:nvPr/>
                          </p:nvGrpSpPr>
                          <p:grpSpPr>
                            <a:xfrm>
                              <a:off x="6049478" y="1961949"/>
                              <a:ext cx="2476413" cy="4676108"/>
                              <a:chOff x="6049478" y="1961949"/>
                              <a:chExt cx="2476413" cy="4676108"/>
                            </a:xfrm>
                          </p:grpSpPr>
                          <p:sp>
                            <p:nvSpPr>
                              <p:cNvPr id="8" name="Rectangle: Rounded Corners 7">
                                <a:extLst>
                                  <a:ext uri="{FF2B5EF4-FFF2-40B4-BE49-F238E27FC236}">
                                    <a16:creationId xmlns:a16="http://schemas.microsoft.com/office/drawing/2014/main" id="{7EB716A8-C93D-461C-B5AA-A7B9F560C126}"/>
                                  </a:ext>
                                </a:extLst>
                              </p:cNvPr>
                              <p:cNvSpPr/>
                              <p:nvPr/>
                            </p:nvSpPr>
                            <p:spPr>
                              <a:xfrm>
                                <a:off x="6053581" y="1990626"/>
                                <a:ext cx="2469822" cy="4647431"/>
                              </a:xfrm>
                              <a:prstGeom prst="round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8" name="TextBox 17">
                                <a:extLst>
                                  <a:ext uri="{FF2B5EF4-FFF2-40B4-BE49-F238E27FC236}">
                                    <a16:creationId xmlns:a16="http://schemas.microsoft.com/office/drawing/2014/main" id="{5983B400-1798-4F89-9E3E-BDF1147D7805}"/>
                                  </a:ext>
                                </a:extLst>
                              </p:cNvPr>
                              <p:cNvSpPr txBox="1"/>
                              <p:nvPr/>
                            </p:nvSpPr>
                            <p:spPr>
                              <a:xfrm>
                                <a:off x="6995962" y="1961949"/>
                                <a:ext cx="7393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03</a:t>
                                </a:r>
                              </a:p>
                            </p:txBody>
                          </p:sp>
                          <p:sp>
                            <p:nvSpPr>
                              <p:cNvPr id="24" name="Rectangle 23">
                                <a:extLst>
                                  <a:ext uri="{FF2B5EF4-FFF2-40B4-BE49-F238E27FC236}">
                                    <a16:creationId xmlns:a16="http://schemas.microsoft.com/office/drawing/2014/main" id="{4A151577-4854-4587-BDC9-2A19904757EB}"/>
                                  </a:ext>
                                </a:extLst>
                              </p:cNvPr>
                              <p:cNvSpPr/>
                              <p:nvPr/>
                            </p:nvSpPr>
                            <p:spPr>
                              <a:xfrm>
                                <a:off x="6060707" y="2614863"/>
                                <a:ext cx="2465184" cy="188968"/>
                              </a:xfrm>
                              <a:prstGeom prst="rect">
                                <a:avLst/>
                              </a:prstGeom>
                              <a:solidFill>
                                <a:schemeClr val="accent5">
                                  <a:lumMod val="20000"/>
                                  <a:lumOff val="80000"/>
                                </a:schemeClr>
                              </a:solidFill>
                              <a:ln>
                                <a:solidFill>
                                  <a:schemeClr val="accent6">
                                    <a:lumMod val="40000"/>
                                    <a:lumOff val="6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6" name="Rectangle 25">
                                <a:extLst>
                                  <a:ext uri="{FF2B5EF4-FFF2-40B4-BE49-F238E27FC236}">
                                    <a16:creationId xmlns:a16="http://schemas.microsoft.com/office/drawing/2014/main" id="{64129867-ED0F-4D87-B337-209ADB7D5B37}"/>
                                  </a:ext>
                                </a:extLst>
                              </p:cNvPr>
                              <p:cNvSpPr/>
                              <p:nvPr/>
                            </p:nvSpPr>
                            <p:spPr>
                              <a:xfrm>
                                <a:off x="6049478" y="4307306"/>
                                <a:ext cx="2473693" cy="284039"/>
                              </a:xfrm>
                              <a:prstGeom prst="rect">
                                <a:avLst/>
                              </a:prstGeom>
                              <a:solidFill>
                                <a:schemeClr val="accent5">
                                  <a:lumMod val="20000"/>
                                  <a:lumOff val="80000"/>
                                </a:schemeClr>
                              </a:solidFill>
                              <a:ln>
                                <a:solidFill>
                                  <a:schemeClr val="accent6">
                                    <a:lumMod val="40000"/>
                                    <a:lumOff val="6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grpSp>
                          <p:nvGrpSpPr>
                            <p:cNvPr id="29" name="Group 28">
                              <a:extLst>
                                <a:ext uri="{FF2B5EF4-FFF2-40B4-BE49-F238E27FC236}">
                                  <a16:creationId xmlns:a16="http://schemas.microsoft.com/office/drawing/2014/main" id="{622E6AEC-BB15-45C6-BE30-EFBECE712A95}"/>
                                </a:ext>
                              </a:extLst>
                            </p:cNvPr>
                            <p:cNvGrpSpPr/>
                            <p:nvPr/>
                          </p:nvGrpSpPr>
                          <p:grpSpPr>
                            <a:xfrm>
                              <a:off x="8637069" y="1998482"/>
                              <a:ext cx="2478705" cy="4573790"/>
                              <a:chOff x="8637069" y="1998482"/>
                              <a:chExt cx="2478705" cy="4573790"/>
                            </a:xfrm>
                          </p:grpSpPr>
                          <p:sp>
                            <p:nvSpPr>
                              <p:cNvPr id="9" name="Rectangle: Rounded Corners 8">
                                <a:extLst>
                                  <a:ext uri="{FF2B5EF4-FFF2-40B4-BE49-F238E27FC236}">
                                    <a16:creationId xmlns:a16="http://schemas.microsoft.com/office/drawing/2014/main" id="{00667F1D-3503-4CAC-A587-892CF8C5508A}"/>
                                  </a:ext>
                                </a:extLst>
                              </p:cNvPr>
                              <p:cNvSpPr/>
                              <p:nvPr/>
                            </p:nvSpPr>
                            <p:spPr>
                              <a:xfrm>
                                <a:off x="8645952" y="1998482"/>
                                <a:ext cx="2469822" cy="457379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27" name="Rectangle 26">
                                <a:extLst>
                                  <a:ext uri="{FF2B5EF4-FFF2-40B4-BE49-F238E27FC236}">
                                    <a16:creationId xmlns:a16="http://schemas.microsoft.com/office/drawing/2014/main" id="{59351B49-ADCE-4E0B-8136-D4C17F7EC92F}"/>
                                  </a:ext>
                                </a:extLst>
                              </p:cNvPr>
                              <p:cNvSpPr/>
                              <p:nvPr/>
                            </p:nvSpPr>
                            <p:spPr>
                              <a:xfrm>
                                <a:off x="8657925" y="2613259"/>
                                <a:ext cx="2446956" cy="209369"/>
                              </a:xfrm>
                              <a:prstGeom prst="rect">
                                <a:avLst/>
                              </a:prstGeom>
                              <a:solidFill>
                                <a:schemeClr val="accent2">
                                  <a:lumMod val="20000"/>
                                  <a:lumOff val="80000"/>
                                </a:schemeClr>
                              </a:solidFill>
                              <a:ln>
                                <a:solidFill>
                                  <a:schemeClr val="accent2">
                                    <a:lumMod val="20000"/>
                                    <a:lumOff val="8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8" name="Rectangle 27">
                                <a:extLst>
                                  <a:ext uri="{FF2B5EF4-FFF2-40B4-BE49-F238E27FC236}">
                                    <a16:creationId xmlns:a16="http://schemas.microsoft.com/office/drawing/2014/main" id="{76484EA0-635D-44E9-BD38-B379BFD94D9E}"/>
                                  </a:ext>
                                </a:extLst>
                              </p:cNvPr>
                              <p:cNvSpPr/>
                              <p:nvPr/>
                            </p:nvSpPr>
                            <p:spPr>
                              <a:xfrm>
                                <a:off x="8637069" y="4315327"/>
                                <a:ext cx="2473693" cy="261885"/>
                              </a:xfrm>
                              <a:prstGeom prst="rect">
                                <a:avLst/>
                              </a:prstGeom>
                              <a:solidFill>
                                <a:schemeClr val="accent2">
                                  <a:lumMod val="20000"/>
                                  <a:lumOff val="80000"/>
                                </a:schemeClr>
                              </a:solidFill>
                              <a:ln>
                                <a:solidFill>
                                  <a:schemeClr val="accent2">
                                    <a:lumMod val="20000"/>
                                    <a:lumOff val="8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32" name="TextBox 31">
                              <a:extLst>
                                <a:ext uri="{FF2B5EF4-FFF2-40B4-BE49-F238E27FC236}">
                                  <a16:creationId xmlns:a16="http://schemas.microsoft.com/office/drawing/2014/main" id="{DD81E861-7194-4BD0-A852-4F99290A0C18}"/>
                                </a:ext>
                              </a:extLst>
                            </p:cNvPr>
                            <p:cNvSpPr txBox="1"/>
                            <p:nvPr/>
                          </p:nvSpPr>
                          <p:spPr>
                            <a:xfrm>
                              <a:off x="9461021" y="1951331"/>
                              <a:ext cx="7393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04</a:t>
                              </a:r>
                            </a:p>
                          </p:txBody>
                        </p:sp>
                        <p:grpSp>
                          <p:nvGrpSpPr>
                            <p:cNvPr id="35" name="Group 34">
                              <a:extLst>
                                <a:ext uri="{FF2B5EF4-FFF2-40B4-BE49-F238E27FC236}">
                                  <a16:creationId xmlns:a16="http://schemas.microsoft.com/office/drawing/2014/main" id="{96734F7C-B14D-49C3-96C0-02A5FE01A1F4}"/>
                                </a:ext>
                              </a:extLst>
                            </p:cNvPr>
                            <p:cNvGrpSpPr/>
                            <p:nvPr/>
                          </p:nvGrpSpPr>
                          <p:grpSpPr>
                            <a:xfrm>
                              <a:off x="768237" y="1953928"/>
                              <a:ext cx="2513978" cy="4693527"/>
                              <a:chOff x="768237" y="1953928"/>
                              <a:chExt cx="2513978" cy="4693527"/>
                            </a:xfrm>
                          </p:grpSpPr>
                          <p:sp>
                            <p:nvSpPr>
                              <p:cNvPr id="2" name="Rectangle: Rounded Corners 1">
                                <a:extLst>
                                  <a:ext uri="{FF2B5EF4-FFF2-40B4-BE49-F238E27FC236}">
                                    <a16:creationId xmlns:a16="http://schemas.microsoft.com/office/drawing/2014/main" id="{8FFBAA60-AF62-4B7B-9014-992F930A7BFC}"/>
                                  </a:ext>
                                </a:extLst>
                              </p:cNvPr>
                              <p:cNvSpPr/>
                              <p:nvPr/>
                            </p:nvSpPr>
                            <p:spPr>
                              <a:xfrm>
                                <a:off x="810706" y="1989055"/>
                                <a:ext cx="2469822" cy="46584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pic>
                            <p:nvPicPr>
                              <p:cNvPr id="3" name="Picture 2">
                                <a:extLst>
                                  <a:ext uri="{FF2B5EF4-FFF2-40B4-BE49-F238E27FC236}">
                                    <a16:creationId xmlns:a16="http://schemas.microsoft.com/office/drawing/2014/main" id="{D71F920B-711F-4CB2-94E9-3E62E309A2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522" y="2806012"/>
                                <a:ext cx="2473693" cy="1376313"/>
                              </a:xfrm>
                              <a:prstGeom prst="rect">
                                <a:avLst/>
                              </a:prstGeom>
                            </p:spPr>
                          </p:pic>
                          <p:sp>
                            <p:nvSpPr>
                              <p:cNvPr id="11" name="Rectangle 10">
                                <a:extLst>
                                  <a:ext uri="{FF2B5EF4-FFF2-40B4-BE49-F238E27FC236}">
                                    <a16:creationId xmlns:a16="http://schemas.microsoft.com/office/drawing/2014/main" id="{42ED8949-D959-404A-A20D-1DDEC261703F}"/>
                                  </a:ext>
                                </a:extLst>
                              </p:cNvPr>
                              <p:cNvSpPr/>
                              <p:nvPr/>
                            </p:nvSpPr>
                            <p:spPr>
                              <a:xfrm>
                                <a:off x="798897" y="2627697"/>
                                <a:ext cx="2473693" cy="173255"/>
                              </a:xfrm>
                              <a:prstGeom prst="rect">
                                <a:avLst/>
                              </a:prstGeom>
                              <a:ln>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4" name="Rectangle 13">
                                <a:extLst>
                                  <a:ext uri="{FF2B5EF4-FFF2-40B4-BE49-F238E27FC236}">
                                    <a16:creationId xmlns:a16="http://schemas.microsoft.com/office/drawing/2014/main" id="{B77A3B8D-698C-4E7A-BA45-479B7B43677D}"/>
                                  </a:ext>
                                </a:extLst>
                              </p:cNvPr>
                              <p:cNvSpPr/>
                              <p:nvPr/>
                            </p:nvSpPr>
                            <p:spPr>
                              <a:xfrm>
                                <a:off x="806917" y="4300888"/>
                                <a:ext cx="2473693" cy="313919"/>
                              </a:xfrm>
                              <a:prstGeom prst="rect">
                                <a:avLst/>
                              </a:prstGeom>
                              <a:ln>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16" name="TextBox 15">
                                <a:extLst>
                                  <a:ext uri="{FF2B5EF4-FFF2-40B4-BE49-F238E27FC236}">
                                    <a16:creationId xmlns:a16="http://schemas.microsoft.com/office/drawing/2014/main" id="{D6BF3536-43A1-4D20-8212-7F659D571149}"/>
                                  </a:ext>
                                </a:extLst>
                              </p:cNvPr>
                              <p:cNvSpPr txBox="1"/>
                              <p:nvPr/>
                            </p:nvSpPr>
                            <p:spPr>
                              <a:xfrm>
                                <a:off x="1697023" y="1953928"/>
                                <a:ext cx="7393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01</a:t>
                                </a:r>
                              </a:p>
                            </p:txBody>
                          </p:sp>
                          <p:sp>
                            <p:nvSpPr>
                              <p:cNvPr id="33" name="TextBox 32">
                                <a:extLst>
                                  <a:ext uri="{FF2B5EF4-FFF2-40B4-BE49-F238E27FC236}">
                                    <a16:creationId xmlns:a16="http://schemas.microsoft.com/office/drawing/2014/main" id="{2755BD72-C76E-467D-885A-B35F4FE27C46}"/>
                                  </a:ext>
                                </a:extLst>
                              </p:cNvPr>
                              <p:cNvSpPr txBox="1"/>
                              <p:nvPr/>
                            </p:nvSpPr>
                            <p:spPr>
                              <a:xfrm>
                                <a:off x="768237" y="4643742"/>
                                <a:ext cx="2500880" cy="2608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1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grpSp>
                        <p:pic>
                          <p:nvPicPr>
                            <p:cNvPr id="39" name="Picture 38">
                              <a:extLst>
                                <a:ext uri="{FF2B5EF4-FFF2-40B4-BE49-F238E27FC236}">
                                  <a16:creationId xmlns:a16="http://schemas.microsoft.com/office/drawing/2014/main" id="{D7DE210E-4C94-4DAE-AE2A-62146C1C6330}"/>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0000" l="9623" r="98491">
                                          <a14:foregroundMark x1="94151" y1="20741" x2="94151" y2="20741"/>
                                          <a14:foregroundMark x1="98679" y1="26667" x2="98679" y2="26667"/>
                                          <a14:foregroundMark x1="20566" y1="56296" x2="20566" y2="56296"/>
                                          <a14:foregroundMark x1="19434" y1="52222" x2="19434" y2="52222"/>
                                          <a14:foregroundMark x1="15472" y1="55556" x2="15472" y2="55556"/>
                                          <a14:foregroundMark x1="9623" y1="55185" x2="9623" y2="55185"/>
                                          <a14:foregroundMark x1="14906" y1="60000" x2="14906" y2="60000"/>
                                          <a14:foregroundMark x1="14151" y1="40370" x2="14151" y2="40370"/>
                                          <a14:foregroundMark x1="16226" y1="46296" x2="16226" y2="46296"/>
                                          <a14:foregroundMark x1="12264" y1="49630" x2="12264" y2="49630"/>
                                          <a14:foregroundMark x1="78679" y1="39259" x2="78679" y2="39259"/>
                                          <a14:foregroundMark x1="79623" y1="37407" x2="79623" y2="37407"/>
                                          <a14:backgroundMark x1="19057" y1="55926" x2="19057" y2="55926"/>
                                          <a14:backgroundMark x1="79434" y1="43333" x2="79434" y2="43333"/>
                                          <a14:backgroundMark x1="78491" y1="78889" x2="78491" y2="78889"/>
                                        </a14:backgroundRemoval>
                                      </a14:imgEffect>
                                    </a14:imgLayer>
                                  </a14:imgProps>
                                </a:ext>
                                <a:ext uri="{28A0092B-C50C-407E-A947-70E740481C1C}">
                                  <a14:useLocalDpi xmlns:a14="http://schemas.microsoft.com/office/drawing/2010/main"/>
                                </a:ext>
                              </a:extLst>
                            </a:blip>
                            <a:stretch>
                              <a:fillRect/>
                            </a:stretch>
                          </p:blipFill>
                          <p:spPr>
                            <a:xfrm>
                              <a:off x="8451138" y="2883153"/>
                              <a:ext cx="2669308" cy="1359836"/>
                            </a:xfrm>
                            <a:prstGeom prst="rect">
                              <a:avLst/>
                            </a:prstGeom>
                          </p:spPr>
                        </p:pic>
                        <p:grpSp>
                          <p:nvGrpSpPr>
                            <p:cNvPr id="44" name="Group 43">
                              <a:extLst>
                                <a:ext uri="{FF2B5EF4-FFF2-40B4-BE49-F238E27FC236}">
                                  <a16:creationId xmlns:a16="http://schemas.microsoft.com/office/drawing/2014/main" id="{EB3B3F9B-0B0C-42D5-A453-E3E677E26983}"/>
                                </a:ext>
                              </a:extLst>
                            </p:cNvPr>
                            <p:cNvGrpSpPr/>
                            <p:nvPr/>
                          </p:nvGrpSpPr>
                          <p:grpSpPr>
                            <a:xfrm>
                              <a:off x="3433062" y="1981199"/>
                              <a:ext cx="4981975" cy="4675652"/>
                              <a:chOff x="3433062" y="1981199"/>
                              <a:chExt cx="4981975" cy="4675652"/>
                            </a:xfrm>
                          </p:grpSpPr>
                          <p:grpSp>
                            <p:nvGrpSpPr>
                              <p:cNvPr id="31" name="Group 30">
                                <a:extLst>
                                  <a:ext uri="{FF2B5EF4-FFF2-40B4-BE49-F238E27FC236}">
                                    <a16:creationId xmlns:a16="http://schemas.microsoft.com/office/drawing/2014/main" id="{44B80316-438E-4CC5-9864-A26414FD19C5}"/>
                                  </a:ext>
                                </a:extLst>
                              </p:cNvPr>
                              <p:cNvGrpSpPr/>
                              <p:nvPr/>
                            </p:nvGrpSpPr>
                            <p:grpSpPr>
                              <a:xfrm>
                                <a:off x="3442356" y="1981199"/>
                                <a:ext cx="2475577" cy="4675652"/>
                                <a:chOff x="3442356" y="1981199"/>
                                <a:chExt cx="2475577" cy="4675652"/>
                              </a:xfrm>
                            </p:grpSpPr>
                            <p:sp>
                              <p:nvSpPr>
                                <p:cNvPr id="7" name="Rectangle: Rounded Corners 6">
                                  <a:extLst>
                                    <a:ext uri="{FF2B5EF4-FFF2-40B4-BE49-F238E27FC236}">
                                      <a16:creationId xmlns:a16="http://schemas.microsoft.com/office/drawing/2014/main" id="{375569C3-9CB2-4C0B-9BB1-8F0225BA1A05}"/>
                                    </a:ext>
                                  </a:extLst>
                                </p:cNvPr>
                                <p:cNvSpPr/>
                                <p:nvPr/>
                              </p:nvSpPr>
                              <p:spPr>
                                <a:xfrm>
                                  <a:off x="3442356" y="2009479"/>
                                  <a:ext cx="2469822" cy="4647372"/>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D274D"/>
                                    </a:solidFill>
                                    <a:effectLst/>
                                    <a:uLnTx/>
                                    <a:uFillTx/>
                                    <a:latin typeface="CiscoSansTT ExtraLight"/>
                                    <a:ea typeface="+mn-ea"/>
                                    <a:cs typeface="+mn-cs"/>
                                  </a:endParaRPr>
                                </a:p>
                              </p:txBody>
                            </p:sp>
                            <p:sp>
                              <p:nvSpPr>
                                <p:cNvPr id="17" name="TextBox 16">
                                  <a:extLst>
                                    <a:ext uri="{FF2B5EF4-FFF2-40B4-BE49-F238E27FC236}">
                                      <a16:creationId xmlns:a16="http://schemas.microsoft.com/office/drawing/2014/main" id="{DB7CF851-C93D-4FF2-A385-B33E86EFAB72}"/>
                                    </a:ext>
                                  </a:extLst>
                                </p:cNvPr>
                                <p:cNvSpPr txBox="1"/>
                                <p:nvPr/>
                              </p:nvSpPr>
                              <p:spPr>
                                <a:xfrm>
                                  <a:off x="4291262" y="1981199"/>
                                  <a:ext cx="73930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02</a:t>
                                  </a:r>
                                </a:p>
                              </p:txBody>
                            </p:sp>
                            <p:sp>
                              <p:nvSpPr>
                                <p:cNvPr id="23" name="Rectangle 22">
                                  <a:extLst>
                                    <a:ext uri="{FF2B5EF4-FFF2-40B4-BE49-F238E27FC236}">
                                      <a16:creationId xmlns:a16="http://schemas.microsoft.com/office/drawing/2014/main" id="{35553A42-B69A-4339-BDF5-FDB3CDD15609}"/>
                                    </a:ext>
                                  </a:extLst>
                                </p:cNvPr>
                                <p:cNvSpPr/>
                                <p:nvPr/>
                              </p:nvSpPr>
                              <p:spPr>
                                <a:xfrm>
                                  <a:off x="3442635" y="4299286"/>
                                  <a:ext cx="2457651" cy="306192"/>
                                </a:xfrm>
                                <a:prstGeom prst="rect">
                                  <a:avLst/>
                                </a:prstGeom>
                                <a:solidFill>
                                  <a:schemeClr val="accent6">
                                    <a:lumMod val="20000"/>
                                    <a:lumOff val="80000"/>
                                  </a:schemeClr>
                                </a:solidFill>
                                <a:ln>
                                  <a:solidFill>
                                    <a:schemeClr val="accent6">
                                      <a:lumMod val="40000"/>
                                      <a:lumOff val="6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sp>
                              <p:nvSpPr>
                                <p:cNvPr id="20" name="Rectangle 19">
                                  <a:extLst>
                                    <a:ext uri="{FF2B5EF4-FFF2-40B4-BE49-F238E27FC236}">
                                      <a16:creationId xmlns:a16="http://schemas.microsoft.com/office/drawing/2014/main" id="{6E17D14E-C7A2-4948-AA7A-37A9A1C5EFB5}"/>
                                    </a:ext>
                                  </a:extLst>
                                </p:cNvPr>
                                <p:cNvSpPr/>
                                <p:nvPr/>
                              </p:nvSpPr>
                              <p:spPr>
                                <a:xfrm>
                                  <a:off x="3444240" y="2626093"/>
                                  <a:ext cx="2473693" cy="173255"/>
                                </a:xfrm>
                                <a:prstGeom prst="rect">
                                  <a:avLst/>
                                </a:prstGeom>
                                <a:solidFill>
                                  <a:schemeClr val="accent6">
                                    <a:lumMod val="20000"/>
                                    <a:lumOff val="80000"/>
                                  </a:schemeClr>
                                </a:solidFill>
                                <a:ln>
                                  <a:solidFill>
                                    <a:schemeClr val="accent6">
                                      <a:lumMod val="40000"/>
                                      <a:lumOff val="60000"/>
                                    </a:schemeClr>
                                  </a:solidFill>
                                  <a:extLst>
                                    <a:ext uri="{C807C97D-BFC1-408E-A445-0C87EB9F89A2}">
                                      <ask:lineSketchStyleProps xmlns:ask="http://schemas.microsoft.com/office/drawing/2018/sketchyshapes">
                                        <ask:type>
                                          <ask:lineSketchNone/>
                                        </ask:type>
                                      </ask:lineSketchStyleProps>
                                    </a:ext>
                                  </a:extLst>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CiscoSansTT ExtraLight"/>
                                    <a:ea typeface="+mn-ea"/>
                                    <a:cs typeface="+mn-cs"/>
                                  </a:endParaRPr>
                                </a:p>
                              </p:txBody>
                            </p:sp>
                          </p:grpSp>
                          <p:sp>
                            <p:nvSpPr>
                              <p:cNvPr id="21" name="TextBox 20">
                                <a:extLst>
                                  <a:ext uri="{FF2B5EF4-FFF2-40B4-BE49-F238E27FC236}">
                                    <a16:creationId xmlns:a16="http://schemas.microsoft.com/office/drawing/2014/main" id="{6EA414BB-F650-44C0-B3AE-EB1D160D3B41}"/>
                                  </a:ext>
                                </a:extLst>
                              </p:cNvPr>
                              <p:cNvSpPr txBox="1"/>
                              <p:nvPr/>
                            </p:nvSpPr>
                            <p:spPr>
                              <a:xfrm>
                                <a:off x="3433062" y="2596990"/>
                                <a:ext cx="28587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NOVEMBER / DECEMBER / JANUARY</a:t>
                                </a:r>
                              </a:p>
                            </p:txBody>
                          </p:sp>
                          <p:sp>
                            <p:nvSpPr>
                              <p:cNvPr id="37" name="TextBox 36">
                                <a:extLst>
                                  <a:ext uri="{FF2B5EF4-FFF2-40B4-BE49-F238E27FC236}">
                                    <a16:creationId xmlns:a16="http://schemas.microsoft.com/office/drawing/2014/main" id="{0045BEBB-07AD-4FBE-8D54-44A88A74631F}"/>
                                  </a:ext>
                                </a:extLst>
                              </p:cNvPr>
                              <p:cNvSpPr txBox="1"/>
                              <p:nvPr/>
                            </p:nvSpPr>
                            <p:spPr>
                              <a:xfrm>
                                <a:off x="3482471" y="4314189"/>
                                <a:ext cx="2446935" cy="26080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ENTRY INTO NETWORKING</a:t>
                                </a:r>
                              </a:p>
                            </p:txBody>
                          </p:sp>
                          <p:pic>
                            <p:nvPicPr>
                              <p:cNvPr id="42" name="Picture 41">
                                <a:extLst>
                                  <a:ext uri="{FF2B5EF4-FFF2-40B4-BE49-F238E27FC236}">
                                    <a16:creationId xmlns:a16="http://schemas.microsoft.com/office/drawing/2014/main" id="{1850EDF2-36AA-4696-8D77-43A6D48A22C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96" b="97475" l="4194" r="96452">
                                            <a14:foregroundMark x1="19032" y1="64646" x2="19032" y2="64646"/>
                                            <a14:foregroundMark x1="8065" y1="77273" x2="8065" y2="77273"/>
                                            <a14:foregroundMark x1="13871" y1="64141" x2="13871" y2="64141"/>
                                            <a14:foregroundMark x1="13226" y1="64141" x2="13226" y2="64141"/>
                                            <a14:foregroundMark x1="8710" y1="80808" x2="8710" y2="80808"/>
                                            <a14:foregroundMark x1="8065" y1="79798" x2="8065" y2="79798"/>
                                            <a14:foregroundMark x1="8065" y1="80808" x2="11613" y2="90909"/>
                                            <a14:foregroundMark x1="12903" y1="95455" x2="12903" y2="95455"/>
                                            <a14:foregroundMark x1="4516" y1="97475" x2="4516" y2="97475"/>
                                            <a14:foregroundMark x1="96452" y1="96970" x2="96452" y2="96970"/>
                                            <a14:foregroundMark x1="85161" y1="75758" x2="85161" y2="75758"/>
                                            <a14:foregroundMark x1="85806" y1="87879" x2="85806" y2="87879"/>
                                          </a14:backgroundRemoval>
                                        </a14:imgEffect>
                                      </a14:imgLayer>
                                    </a14:imgProps>
                                  </a:ext>
                                </a:extLst>
                              </a:blip>
                              <a:stretch>
                                <a:fillRect/>
                              </a:stretch>
                            </p:blipFill>
                            <p:spPr>
                              <a:xfrm>
                                <a:off x="6209663" y="2899476"/>
                                <a:ext cx="2205374" cy="1408592"/>
                              </a:xfrm>
                              <a:prstGeom prst="rect">
                                <a:avLst/>
                              </a:prstGeom>
                            </p:spPr>
                          </p:pic>
                        </p:grpSp>
                      </p:grpSp>
                      <p:sp>
                        <p:nvSpPr>
                          <p:cNvPr id="46" name="TextBox 45">
                            <a:extLst>
                              <a:ext uri="{FF2B5EF4-FFF2-40B4-BE49-F238E27FC236}">
                                <a16:creationId xmlns:a16="http://schemas.microsoft.com/office/drawing/2014/main" id="{4923D0DA-5653-4B81-9CB8-44E55B0D547E}"/>
                              </a:ext>
                            </a:extLst>
                          </p:cNvPr>
                          <p:cNvSpPr txBox="1"/>
                          <p:nvPr/>
                        </p:nvSpPr>
                        <p:spPr>
                          <a:xfrm>
                            <a:off x="3393649" y="4542834"/>
                            <a:ext cx="2460395" cy="2761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grpSp>
                    <p:sp>
                      <p:nvSpPr>
                        <p:cNvPr id="15" name="TextBox 14">
                          <a:extLst>
                            <a:ext uri="{FF2B5EF4-FFF2-40B4-BE49-F238E27FC236}">
                              <a16:creationId xmlns:a16="http://schemas.microsoft.com/office/drawing/2014/main" id="{26826BCB-5855-4375-8716-5CDA426E4F93}"/>
                            </a:ext>
                          </a:extLst>
                        </p:cNvPr>
                        <p:cNvSpPr txBox="1"/>
                        <p:nvPr/>
                      </p:nvSpPr>
                      <p:spPr>
                        <a:xfrm>
                          <a:off x="324185" y="3462366"/>
                          <a:ext cx="2479041" cy="263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BECOME MORE CYBERSMART </a:t>
                          </a:r>
                        </a:p>
                      </p:txBody>
                    </p:sp>
                    <p:sp>
                      <p:nvSpPr>
                        <p:cNvPr id="10" name="TextBox 9">
                          <a:extLst>
                            <a:ext uri="{FF2B5EF4-FFF2-40B4-BE49-F238E27FC236}">
                              <a16:creationId xmlns:a16="http://schemas.microsoft.com/office/drawing/2014/main" id="{521C0A0D-3531-4226-81CB-AC7770E1DFB3}"/>
                            </a:ext>
                          </a:extLst>
                        </p:cNvPr>
                        <p:cNvSpPr txBox="1"/>
                        <p:nvPr/>
                      </p:nvSpPr>
                      <p:spPr>
                        <a:xfrm>
                          <a:off x="345311" y="1714078"/>
                          <a:ext cx="285870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AUGUST / SEPTEMBER / OCTOBER</a:t>
                          </a:r>
                        </a:p>
                      </p:txBody>
                    </p:sp>
                  </p:grpSp>
                  <p:sp>
                    <p:nvSpPr>
                      <p:cNvPr id="53" name="TextBox 52">
                        <a:extLst>
                          <a:ext uri="{FF2B5EF4-FFF2-40B4-BE49-F238E27FC236}">
                            <a16:creationId xmlns:a16="http://schemas.microsoft.com/office/drawing/2014/main" id="{59C8A196-649A-4A1E-BE9B-13ED65F188C6}"/>
                          </a:ext>
                        </a:extLst>
                      </p:cNvPr>
                      <p:cNvSpPr txBox="1"/>
                      <p:nvPr/>
                    </p:nvSpPr>
                    <p:spPr>
                      <a:xfrm>
                        <a:off x="6038420" y="1816201"/>
                        <a:ext cx="247636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FEBURARY / MARCH / APRIL  </a:t>
                        </a:r>
                      </a:p>
                    </p:txBody>
                  </p:sp>
                </p:grpSp>
                <p:sp>
                  <p:nvSpPr>
                    <p:cNvPr id="41" name="TextBox 40">
                      <a:extLst>
                        <a:ext uri="{FF2B5EF4-FFF2-40B4-BE49-F238E27FC236}">
                          <a16:creationId xmlns:a16="http://schemas.microsoft.com/office/drawing/2014/main" id="{823F626B-B0DF-4679-A7ED-74A9E0E958BA}"/>
                        </a:ext>
                      </a:extLst>
                    </p:cNvPr>
                    <p:cNvSpPr txBox="1"/>
                    <p:nvPr/>
                  </p:nvSpPr>
                  <p:spPr>
                    <a:xfrm>
                      <a:off x="5964487" y="3717572"/>
                      <a:ext cx="245604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ALL SIDES OF PROGRAMMING</a:t>
                      </a:r>
                    </a:p>
                  </p:txBody>
                </p:sp>
              </p:grpSp>
              <p:sp>
                <p:nvSpPr>
                  <p:cNvPr id="54" name="TextBox 53">
                    <a:extLst>
                      <a:ext uri="{FF2B5EF4-FFF2-40B4-BE49-F238E27FC236}">
                        <a16:creationId xmlns:a16="http://schemas.microsoft.com/office/drawing/2014/main" id="{D7ACBEA4-18B9-4233-877A-BF5328302067}"/>
                      </a:ext>
                    </a:extLst>
                  </p:cNvPr>
                  <p:cNvSpPr txBox="1"/>
                  <p:nvPr/>
                </p:nvSpPr>
                <p:spPr>
                  <a:xfrm>
                    <a:off x="8606822" y="1995674"/>
                    <a:ext cx="247636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MAY / JUNE / JULY</a:t>
                    </a:r>
                  </a:p>
                </p:txBody>
              </p:sp>
              <p:sp>
                <p:nvSpPr>
                  <p:cNvPr id="52" name="TextBox 51">
                    <a:extLst>
                      <a:ext uri="{FF2B5EF4-FFF2-40B4-BE49-F238E27FC236}">
                        <a16:creationId xmlns:a16="http://schemas.microsoft.com/office/drawing/2014/main" id="{17112540-2280-41EA-85C2-F1273A1AC13A}"/>
                      </a:ext>
                    </a:extLst>
                  </p:cNvPr>
                  <p:cNvSpPr txBox="1"/>
                  <p:nvPr/>
                </p:nvSpPr>
                <p:spPr>
                  <a:xfrm>
                    <a:off x="8660457" y="3714313"/>
                    <a:ext cx="2476369"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0D274D"/>
                        </a:solidFill>
                        <a:effectLst/>
                        <a:uLnTx/>
                        <a:uFillTx/>
                        <a:latin typeface="CiscoSansTT Heavy" panose="020B0903020201020303" pitchFamily="34" charset="0"/>
                        <a:ea typeface="+mn-ea"/>
                        <a:cs typeface="CiscoSansTT Heavy" panose="020B0903020201020303" pitchFamily="34" charset="0"/>
                      </a:rPr>
                      <a:t>THE FUTURE OF WORK</a:t>
                    </a:r>
                  </a:p>
                </p:txBody>
              </p:sp>
            </p:grpSp>
            <p:pic>
              <p:nvPicPr>
                <p:cNvPr id="6" name="Picture 5">
                  <a:extLst>
                    <a:ext uri="{FF2B5EF4-FFF2-40B4-BE49-F238E27FC236}">
                      <a16:creationId xmlns:a16="http://schemas.microsoft.com/office/drawing/2014/main" id="{E245B178-B071-419C-9F49-198C82D5F66C}"/>
                    </a:ext>
                  </a:extLst>
                </p:cNvPr>
                <p:cNvPicPr>
                  <a:picLocks noChangeAspect="1"/>
                </p:cNvPicPr>
                <p:nvPr/>
              </p:nvPicPr>
              <p:blipFill>
                <a:blip r:embed="rId9" cstate="screen">
                  <a:extLst>
                    <a:ext uri="{BEBA8EAE-BF5A-486C-A8C5-ECC9F3942E4B}">
                      <a14:imgProps xmlns:a14="http://schemas.microsoft.com/office/drawing/2010/main">
                        <a14:imgLayer r:embed="rId10">
                          <a14:imgEffect>
                            <a14:backgroundRemoval t="9772" b="97589" l="8701" r="99020">
                              <a14:foregroundMark x1="89828" y1="18274" x2="89828" y2="18274"/>
                              <a14:foregroundMark x1="89828" y1="18274" x2="88235" y2="62183"/>
                              <a14:foregroundMark x1="85784" y1="17386" x2="85784" y2="17386"/>
                              <a14:foregroundMark x1="82966" y1="18147" x2="82966" y2="18147"/>
                              <a14:foregroundMark x1="83946" y1="18147" x2="82598" y2="26904"/>
                              <a14:foregroundMark x1="82598" y1="26904" x2="83701" y2="34010"/>
                              <a14:foregroundMark x1="82598" y1="37310" x2="72549" y2="52157"/>
                              <a14:foregroundMark x1="72549" y1="52157" x2="72304" y2="52792"/>
                              <a14:foregroundMark x1="68873" y1="52665" x2="56005" y2="52792"/>
                              <a14:foregroundMark x1="93137" y1="37437" x2="96691" y2="44924"/>
                              <a14:foregroundMark x1="96691" y1="45939" x2="96691" y2="45939"/>
                              <a14:foregroundMark x1="96691" y1="45939" x2="99142" y2="50761"/>
                              <a14:foregroundMark x1="83456" y1="80457" x2="85049" y2="97589"/>
                              <a14:foregroundMark x1="93260" y1="45558" x2="93015" y2="56345"/>
                              <a14:foregroundMark x1="83088" y1="44416" x2="89338" y2="64594"/>
                              <a14:foregroundMark x1="78922" y1="37310" x2="71569" y2="52665"/>
                              <a14:foregroundMark x1="79534" y1="35533" x2="79534" y2="35533"/>
                              <a14:foregroundMark x1="79534" y1="35533" x2="70833" y2="51777"/>
                              <a14:foregroundMark x1="70833" y1="51777" x2="70711" y2="52284"/>
                              <a14:foregroundMark x1="95098" y1="38071" x2="96446" y2="45939"/>
                              <a14:foregroundMark x1="94363" y1="35406" x2="98652" y2="44924"/>
                              <a14:foregroundMark x1="26471" y1="56726" x2="35784" y2="56726"/>
                              <a14:foregroundMark x1="35784" y1="56726" x2="39583" y2="56472"/>
                              <a14:foregroundMark x1="35662" y1="60152" x2="66544" y2="62817"/>
                              <a14:foregroundMark x1="66544" y1="62817" x2="78554" y2="61421"/>
                              <a14:foregroundMark x1="36397" y1="63325" x2="48407" y2="61802"/>
                              <a14:foregroundMark x1="44853" y1="63579" x2="53922" y2="62437"/>
                              <a14:foregroundMark x1="53922" y1="62437" x2="70221" y2="63198"/>
                              <a14:foregroundMark x1="47549" y1="63198" x2="38848" y2="63071"/>
                              <a14:foregroundMark x1="14583" y1="66497" x2="14216" y2="97589"/>
                              <a14:foregroundMark x1="8701" y1="55964" x2="8701" y2="55964"/>
                              <a14:foregroundMark x1="83946" y1="19543" x2="82353" y2="25508"/>
                              <a14:foregroundMark x1="82966" y1="19670" x2="82966" y2="19670"/>
                              <a14:foregroundMark x1="82108" y1="20812" x2="82108" y2="20812"/>
                              <a14:foregroundMark x1="81618" y1="26396" x2="81618" y2="26396"/>
                              <a14:foregroundMark x1="19118" y1="60914" x2="19118" y2="60914"/>
                              <a14:foregroundMark x1="16299" y1="61041" x2="36520" y2="60533"/>
                              <a14:foregroundMark x1="81250" y1="26015" x2="81250" y2="26015"/>
                              <a14:foregroundMark x1="81373" y1="25761" x2="81373" y2="25761"/>
                              <a14:foregroundMark x1="81250" y1="25000" x2="81250" y2="25000"/>
                              <a14:foregroundMark x1="81250" y1="24239" x2="81250" y2="24239"/>
                            </a14:backgroundRemoval>
                          </a14:imgEffect>
                        </a14:imgLayer>
                      </a14:imgProps>
                    </a:ext>
                    <a:ext uri="{28A0092B-C50C-407E-A947-70E740481C1C}">
                      <a14:useLocalDpi xmlns:a14="http://schemas.microsoft.com/office/drawing/2010/main"/>
                    </a:ext>
                  </a:extLst>
                </a:blip>
                <a:stretch>
                  <a:fillRect/>
                </a:stretch>
              </p:blipFill>
              <p:spPr>
                <a:xfrm>
                  <a:off x="3813007" y="1733333"/>
                  <a:ext cx="1800600" cy="1713211"/>
                </a:xfrm>
                <a:prstGeom prst="rect">
                  <a:avLst/>
                </a:prstGeom>
              </p:spPr>
            </p:pic>
          </p:grpSp>
          <p:sp>
            <p:nvSpPr>
              <p:cNvPr id="48" name="TextBox 47">
                <a:extLst>
                  <a:ext uri="{FF2B5EF4-FFF2-40B4-BE49-F238E27FC236}">
                    <a16:creationId xmlns:a16="http://schemas.microsoft.com/office/drawing/2014/main" id="{325B1F18-50D6-42AE-A8AD-52B39E2ED59B}"/>
                  </a:ext>
                </a:extLst>
              </p:cNvPr>
              <p:cNvSpPr txBox="1"/>
              <p:nvPr/>
            </p:nvSpPr>
            <p:spPr>
              <a:xfrm>
                <a:off x="1032944" y="3570036"/>
                <a:ext cx="224626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educators and students can test their knowledge on what it takes to be safe and more secure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sp>
            <p:nvSpPr>
              <p:cNvPr id="58" name="TextBox 57">
                <a:extLst>
                  <a:ext uri="{FF2B5EF4-FFF2-40B4-BE49-F238E27FC236}">
                    <a16:creationId xmlns:a16="http://schemas.microsoft.com/office/drawing/2014/main" id="{57B068E7-7DDE-42BD-97B9-8848D18DA506}"/>
                  </a:ext>
                </a:extLst>
              </p:cNvPr>
              <p:cNvSpPr txBox="1"/>
              <p:nvPr/>
            </p:nvSpPr>
            <p:spPr>
              <a:xfrm>
                <a:off x="9016832" y="3529060"/>
                <a:ext cx="234244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find their place in the future of work through the power of networking and automation-focused careers.</a:t>
                </a:r>
              </a:p>
            </p:txBody>
          </p:sp>
          <p:sp>
            <p:nvSpPr>
              <p:cNvPr id="59" name="TextBox 58">
                <a:extLst>
                  <a:ext uri="{FF2B5EF4-FFF2-40B4-BE49-F238E27FC236}">
                    <a16:creationId xmlns:a16="http://schemas.microsoft.com/office/drawing/2014/main" id="{0D936EF0-764F-405E-986A-086FC51C6B43}"/>
                  </a:ext>
                </a:extLst>
              </p:cNvPr>
              <p:cNvSpPr txBox="1"/>
              <p:nvPr/>
            </p:nvSpPr>
            <p:spPr>
              <a:xfrm>
                <a:off x="6383360" y="3564307"/>
                <a:ext cx="24127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start; how they can groom new skills; how they can find lucrative jobs AND love the freedom and creativity of this type of career!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sp>
            <p:nvSpPr>
              <p:cNvPr id="60" name="TextBox 59">
                <a:extLst>
                  <a:ext uri="{FF2B5EF4-FFF2-40B4-BE49-F238E27FC236}">
                    <a16:creationId xmlns:a16="http://schemas.microsoft.com/office/drawing/2014/main" id="{C248B655-186F-4FAE-BB7A-88AF4238112A}"/>
                  </a:ext>
                </a:extLst>
              </p:cNvPr>
              <p:cNvSpPr txBox="1"/>
              <p:nvPr/>
            </p:nvSpPr>
            <p:spPr>
              <a:xfrm>
                <a:off x="3711766" y="3529060"/>
                <a:ext cx="247052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How students can feel </a:t>
                </a:r>
                <a:r>
                  <a:rPr kumimoji="0" lang="en-AU"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rPr>
                  <a:t>smarter by taking their first tech course. Start with IT or Networking Essentials. Then build a foundation for CCNA and get hooked!</a:t>
                </a:r>
                <a:endParaRPr kumimoji="0" lang="en-US" sz="1200" b="0" i="0" u="none" strike="noStrike" kern="1200" cap="none" spc="0" normalizeH="0" baseline="0" noProof="0" dirty="0">
                  <a:ln>
                    <a:noFill/>
                  </a:ln>
                  <a:solidFill>
                    <a:srgbClr val="FFFFFF"/>
                  </a:solidFill>
                  <a:effectLst/>
                  <a:uLnTx/>
                  <a:uFillTx/>
                  <a:latin typeface="CiscoSansTT" panose="020B0503020201020303" pitchFamily="34" charset="0"/>
                  <a:ea typeface="+mn-ea"/>
                  <a:cs typeface="CiscoSansTT" panose="020B0503020201020303" pitchFamily="34" charset="0"/>
                </a:endParaRPr>
              </a:p>
            </p:txBody>
          </p:sp>
        </p:grpSp>
        <p:sp>
          <p:nvSpPr>
            <p:cNvPr id="13" name="Rectangle 12">
              <a:extLst>
                <a:ext uri="{FF2B5EF4-FFF2-40B4-BE49-F238E27FC236}">
                  <a16:creationId xmlns:a16="http://schemas.microsoft.com/office/drawing/2014/main" id="{DED396AD-463E-46CB-9888-4491B57FFB65}"/>
                </a:ext>
              </a:extLst>
            </p:cNvPr>
            <p:cNvSpPr/>
            <p:nvPr/>
          </p:nvSpPr>
          <p:spPr>
            <a:xfrm>
              <a:off x="964496" y="5063708"/>
              <a:ext cx="243858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Supports Cybersecurity Awareness Month</a:t>
              </a:r>
            </a:p>
          </p:txBody>
        </p:sp>
        <p:sp>
          <p:nvSpPr>
            <p:cNvPr id="61" name="TextBox 60">
              <a:extLst>
                <a:ext uri="{FF2B5EF4-FFF2-40B4-BE49-F238E27FC236}">
                  <a16:creationId xmlns:a16="http://schemas.microsoft.com/office/drawing/2014/main" id="{81308138-5EF2-411D-94B2-790A5F0683F1}"/>
                </a:ext>
              </a:extLst>
            </p:cNvPr>
            <p:cNvSpPr txBox="1"/>
            <p:nvPr/>
          </p:nvSpPr>
          <p:spPr>
            <a:xfrm>
              <a:off x="3560672" y="4867670"/>
              <a:ext cx="253251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iscoSansTT Extra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Supports Networking          Essentials launch</a:t>
              </a:r>
            </a:p>
          </p:txBody>
        </p:sp>
        <p:sp>
          <p:nvSpPr>
            <p:cNvPr id="62" name="TextBox 61">
              <a:extLst>
                <a:ext uri="{FF2B5EF4-FFF2-40B4-BE49-F238E27FC236}">
                  <a16:creationId xmlns:a16="http://schemas.microsoft.com/office/drawing/2014/main" id="{3F0F87F0-4992-4381-BCE2-24651DC687D2}"/>
                </a:ext>
              </a:extLst>
            </p:cNvPr>
            <p:cNvSpPr txBox="1"/>
            <p:nvPr/>
          </p:nvSpPr>
          <p:spPr>
            <a:xfrm>
              <a:off x="6256504" y="5025164"/>
              <a:ext cx="2558885" cy="461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Capitalizes on programming popularity</a:t>
              </a:r>
            </a:p>
          </p:txBody>
        </p:sp>
        <p:sp>
          <p:nvSpPr>
            <p:cNvPr id="22" name="Rectangle 21">
              <a:extLst>
                <a:ext uri="{FF2B5EF4-FFF2-40B4-BE49-F238E27FC236}">
                  <a16:creationId xmlns:a16="http://schemas.microsoft.com/office/drawing/2014/main" id="{38561E73-2841-40EC-A8B7-5FFD0C7D9609}"/>
                </a:ext>
              </a:extLst>
            </p:cNvPr>
            <p:cNvSpPr/>
            <p:nvPr/>
          </p:nvSpPr>
          <p:spPr>
            <a:xfrm>
              <a:off x="9089221" y="4978865"/>
              <a:ext cx="227950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iscoSansTT Heavy" panose="020B0903020201020303" pitchFamily="34" charset="0"/>
                  <a:ea typeface="+mn-ea"/>
                  <a:cs typeface="CiscoSansTT Heavy" panose="020B0903020201020303" pitchFamily="34" charset="0"/>
                </a:rPr>
                <a:t>Promotes DevNet Assoc and jobs of the future</a:t>
              </a:r>
            </a:p>
          </p:txBody>
        </p:sp>
      </p:grpSp>
    </p:spTree>
    <p:extLst>
      <p:ext uri="{BB962C8B-B14F-4D97-AF65-F5344CB8AC3E}">
        <p14:creationId xmlns:p14="http://schemas.microsoft.com/office/powerpoint/2010/main" val="3295889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90A4DC7-5626-434F-ADED-A1E0CE279220}"/>
              </a:ext>
            </a:extLst>
          </p:cNvPr>
          <p:cNvSpPr txBox="1"/>
          <p:nvPr/>
        </p:nvSpPr>
        <p:spPr>
          <a:xfrm>
            <a:off x="3800517" y="3113876"/>
            <a:ext cx="2047390" cy="5232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Thought-leadership</a:t>
            </a:r>
            <a:b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b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 1-pager</a:t>
            </a:r>
          </a:p>
        </p:txBody>
      </p:sp>
      <p:sp>
        <p:nvSpPr>
          <p:cNvPr id="10" name="TextBox 9">
            <a:extLst>
              <a:ext uri="{FF2B5EF4-FFF2-40B4-BE49-F238E27FC236}">
                <a16:creationId xmlns:a16="http://schemas.microsoft.com/office/drawing/2014/main" id="{3083A63E-9D3C-44CC-BC10-397E0D6E92C3}"/>
              </a:ext>
            </a:extLst>
          </p:cNvPr>
          <p:cNvSpPr txBox="1"/>
          <p:nvPr/>
        </p:nvSpPr>
        <p:spPr>
          <a:xfrm>
            <a:off x="3806940" y="5562732"/>
            <a:ext cx="1360483" cy="307777"/>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Infographic</a:t>
            </a:r>
            <a:endParaRPr kumimoji="0" lang="en-US" sz="12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endParaRPr>
          </a:p>
        </p:txBody>
      </p:sp>
      <p:sp>
        <p:nvSpPr>
          <p:cNvPr id="11" name="TextBox 10">
            <a:extLst>
              <a:ext uri="{FF2B5EF4-FFF2-40B4-BE49-F238E27FC236}">
                <a16:creationId xmlns:a16="http://schemas.microsoft.com/office/drawing/2014/main" id="{7346F70D-EBCA-4F53-A553-9358499A8D83}"/>
              </a:ext>
            </a:extLst>
          </p:cNvPr>
          <p:cNvSpPr txBox="1"/>
          <p:nvPr/>
        </p:nvSpPr>
        <p:spPr>
          <a:xfrm>
            <a:off x="5885467" y="5557027"/>
            <a:ext cx="1565463" cy="5232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Facebook Live Event</a:t>
            </a:r>
          </a:p>
        </p:txBody>
      </p:sp>
      <p:sp>
        <p:nvSpPr>
          <p:cNvPr id="12" name="TextBox 11">
            <a:extLst>
              <a:ext uri="{FF2B5EF4-FFF2-40B4-BE49-F238E27FC236}">
                <a16:creationId xmlns:a16="http://schemas.microsoft.com/office/drawing/2014/main" id="{D3516475-C0C1-49A8-B729-94B908325D64}"/>
              </a:ext>
            </a:extLst>
          </p:cNvPr>
          <p:cNvSpPr txBox="1"/>
          <p:nvPr/>
        </p:nvSpPr>
        <p:spPr>
          <a:xfrm>
            <a:off x="7909109" y="3128563"/>
            <a:ext cx="1691047" cy="307777"/>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Two CSR blogs</a:t>
            </a:r>
          </a:p>
        </p:txBody>
      </p:sp>
      <p:sp>
        <p:nvSpPr>
          <p:cNvPr id="13" name="TextBox 12">
            <a:extLst>
              <a:ext uri="{FF2B5EF4-FFF2-40B4-BE49-F238E27FC236}">
                <a16:creationId xmlns:a16="http://schemas.microsoft.com/office/drawing/2014/main" id="{6D14542B-420E-4AC8-84CC-FFAC6F9C9387}"/>
              </a:ext>
            </a:extLst>
          </p:cNvPr>
          <p:cNvSpPr txBox="1"/>
          <p:nvPr/>
        </p:nvSpPr>
        <p:spPr>
          <a:xfrm>
            <a:off x="8037120" y="5534107"/>
            <a:ext cx="1799566" cy="5232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Enroll in self-paced courses</a:t>
            </a:r>
          </a:p>
        </p:txBody>
      </p:sp>
      <p:sp>
        <p:nvSpPr>
          <p:cNvPr id="14" name="TextBox 13">
            <a:extLst>
              <a:ext uri="{FF2B5EF4-FFF2-40B4-BE49-F238E27FC236}">
                <a16:creationId xmlns:a16="http://schemas.microsoft.com/office/drawing/2014/main" id="{33837F54-D9C1-46D7-897C-3FF881750353}"/>
              </a:ext>
            </a:extLst>
          </p:cNvPr>
          <p:cNvSpPr txBox="1"/>
          <p:nvPr/>
        </p:nvSpPr>
        <p:spPr>
          <a:xfrm>
            <a:off x="9742323" y="3020842"/>
            <a:ext cx="1881475" cy="5232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Cybersecurity Champion </a:t>
            </a:r>
            <a:r>
              <a:rPr lang="en-US" sz="1400" b="1" dirty="0">
                <a:solidFill>
                  <a:srgbClr val="FFFFFF"/>
                </a:solidFill>
                <a:latin typeface="CiscoSansTT" panose="020B0503020201020303" pitchFamily="34" charset="0"/>
                <a:ea typeface="ＭＳ Ｐゴシック" charset="0"/>
                <a:cs typeface="CiscoSansTT" panose="020B0503020201020303" pitchFamily="34" charset="0"/>
              </a:rPr>
              <a:t>winners</a:t>
            </a:r>
            <a:endPar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endParaRPr>
          </a:p>
        </p:txBody>
      </p:sp>
      <p:pic>
        <p:nvPicPr>
          <p:cNvPr id="15" name="Picture 14">
            <a:extLst>
              <a:ext uri="{FF2B5EF4-FFF2-40B4-BE49-F238E27FC236}">
                <a16:creationId xmlns:a16="http://schemas.microsoft.com/office/drawing/2014/main" id="{A3263805-538F-4615-9CA5-A0A57BBBA536}"/>
              </a:ext>
            </a:extLst>
          </p:cNvPr>
          <p:cNvPicPr>
            <a:picLocks noChangeAspect="1"/>
          </p:cNvPicPr>
          <p:nvPr/>
        </p:nvPicPr>
        <p:blipFill>
          <a:blip r:embed="rId2"/>
          <a:stretch>
            <a:fillRect/>
          </a:stretch>
        </p:blipFill>
        <p:spPr>
          <a:xfrm>
            <a:off x="3915501" y="1453517"/>
            <a:ext cx="1167323" cy="1642589"/>
          </a:xfrm>
          <a:prstGeom prst="rect">
            <a:avLst/>
          </a:prstGeom>
        </p:spPr>
      </p:pic>
      <p:pic>
        <p:nvPicPr>
          <p:cNvPr id="17" name="Picture 16">
            <a:extLst>
              <a:ext uri="{FF2B5EF4-FFF2-40B4-BE49-F238E27FC236}">
                <a16:creationId xmlns:a16="http://schemas.microsoft.com/office/drawing/2014/main" id="{8866574D-0946-4B28-B925-6A87B22376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3708" y="1663831"/>
            <a:ext cx="1126077" cy="1266176"/>
          </a:xfrm>
          <a:prstGeom prst="rect">
            <a:avLst/>
          </a:prstGeom>
        </p:spPr>
      </p:pic>
      <p:pic>
        <p:nvPicPr>
          <p:cNvPr id="18" name="Picture 17">
            <a:extLst>
              <a:ext uri="{FF2B5EF4-FFF2-40B4-BE49-F238E27FC236}">
                <a16:creationId xmlns:a16="http://schemas.microsoft.com/office/drawing/2014/main" id="{5F436B95-DF7D-45E9-A661-134EDA4EB4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24787" y="3784152"/>
            <a:ext cx="1112642" cy="1617259"/>
          </a:xfrm>
          <a:prstGeom prst="rect">
            <a:avLst/>
          </a:prstGeom>
        </p:spPr>
      </p:pic>
      <p:pic>
        <p:nvPicPr>
          <p:cNvPr id="19" name="Picture 18">
            <a:extLst>
              <a:ext uri="{FF2B5EF4-FFF2-40B4-BE49-F238E27FC236}">
                <a16:creationId xmlns:a16="http://schemas.microsoft.com/office/drawing/2014/main" id="{B3FD0C1D-FECF-4240-851A-DD32AF012D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3153" y="1631878"/>
            <a:ext cx="1214315" cy="1387787"/>
          </a:xfrm>
          <a:prstGeom prst="rect">
            <a:avLst/>
          </a:prstGeom>
        </p:spPr>
      </p:pic>
      <p:pic>
        <p:nvPicPr>
          <p:cNvPr id="20" name="Picture 19">
            <a:extLst>
              <a:ext uri="{FF2B5EF4-FFF2-40B4-BE49-F238E27FC236}">
                <a16:creationId xmlns:a16="http://schemas.microsoft.com/office/drawing/2014/main" id="{8CD5D044-EF4C-4099-A9F6-76BFC20D7EF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89959" y="3639140"/>
            <a:ext cx="1134121" cy="1934814"/>
          </a:xfrm>
          <a:prstGeom prst="rect">
            <a:avLst/>
          </a:prstGeom>
        </p:spPr>
      </p:pic>
      <p:sp>
        <p:nvSpPr>
          <p:cNvPr id="21" name="TextBox 20">
            <a:extLst>
              <a:ext uri="{FF2B5EF4-FFF2-40B4-BE49-F238E27FC236}">
                <a16:creationId xmlns:a16="http://schemas.microsoft.com/office/drawing/2014/main" id="{32407723-849E-4441-B7A7-16E16D0B3EE6}"/>
              </a:ext>
            </a:extLst>
          </p:cNvPr>
          <p:cNvSpPr txBox="1"/>
          <p:nvPr/>
        </p:nvSpPr>
        <p:spPr>
          <a:xfrm>
            <a:off x="9842251" y="5542378"/>
            <a:ext cx="2235069" cy="307777"/>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Additional resources</a:t>
            </a:r>
          </a:p>
        </p:txBody>
      </p:sp>
      <p:pic>
        <p:nvPicPr>
          <p:cNvPr id="22" name="Picture 21">
            <a:extLst>
              <a:ext uri="{FF2B5EF4-FFF2-40B4-BE49-F238E27FC236}">
                <a16:creationId xmlns:a16="http://schemas.microsoft.com/office/drawing/2014/main" id="{90D33B81-B1B6-4537-8347-6F751FB39621}"/>
              </a:ext>
            </a:extLst>
          </p:cNvPr>
          <p:cNvPicPr>
            <a:picLocks noChangeAspect="1"/>
          </p:cNvPicPr>
          <p:nvPr/>
        </p:nvPicPr>
        <p:blipFill>
          <a:blip r:embed="rId7"/>
          <a:stretch>
            <a:fillRect/>
          </a:stretch>
        </p:blipFill>
        <p:spPr>
          <a:xfrm>
            <a:off x="9937092" y="4062039"/>
            <a:ext cx="1126077" cy="1326907"/>
          </a:xfrm>
          <a:prstGeom prst="rect">
            <a:avLst/>
          </a:prstGeom>
        </p:spPr>
      </p:pic>
      <p:pic>
        <p:nvPicPr>
          <p:cNvPr id="23" name="Picture 22">
            <a:extLst>
              <a:ext uri="{FF2B5EF4-FFF2-40B4-BE49-F238E27FC236}">
                <a16:creationId xmlns:a16="http://schemas.microsoft.com/office/drawing/2014/main" id="{B66F1C30-B814-4E49-B0D8-7FDD595438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77246" y="1423350"/>
            <a:ext cx="956885" cy="1636777"/>
          </a:xfrm>
          <a:prstGeom prst="rect">
            <a:avLst/>
          </a:prstGeom>
        </p:spPr>
      </p:pic>
      <p:sp>
        <p:nvSpPr>
          <p:cNvPr id="24" name="TextBox 23">
            <a:extLst>
              <a:ext uri="{FF2B5EF4-FFF2-40B4-BE49-F238E27FC236}">
                <a16:creationId xmlns:a16="http://schemas.microsoft.com/office/drawing/2014/main" id="{84A6BAEA-E104-4359-914D-0DBEC17832C5}"/>
              </a:ext>
            </a:extLst>
          </p:cNvPr>
          <p:cNvSpPr txBox="1"/>
          <p:nvPr/>
        </p:nvSpPr>
        <p:spPr>
          <a:xfrm>
            <a:off x="5885467" y="3068736"/>
            <a:ext cx="1881475" cy="523220"/>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Student &amp; educator quizzes</a:t>
            </a:r>
          </a:p>
        </p:txBody>
      </p:sp>
      <p:sp>
        <p:nvSpPr>
          <p:cNvPr id="25" name="TextBox 24">
            <a:extLst>
              <a:ext uri="{FF2B5EF4-FFF2-40B4-BE49-F238E27FC236}">
                <a16:creationId xmlns:a16="http://schemas.microsoft.com/office/drawing/2014/main" id="{5B71F7D6-8791-4EA2-9881-0F2C84F5F0B2}"/>
              </a:ext>
            </a:extLst>
          </p:cNvPr>
          <p:cNvSpPr txBox="1"/>
          <p:nvPr/>
        </p:nvSpPr>
        <p:spPr>
          <a:xfrm>
            <a:off x="471341" y="5955255"/>
            <a:ext cx="11104773"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AB18"/>
                </a:solidFill>
                <a:effectLst/>
                <a:uLnTx/>
                <a:uFillTx/>
                <a:latin typeface="CiscoSansTT Heavy" panose="020B0903020201020303" pitchFamily="34" charset="0"/>
                <a:ea typeface="ＭＳ Ｐゴシック" charset="0"/>
                <a:cs typeface="CiscoSansTT Heavy" panose="020B0903020201020303" pitchFamily="34" charset="0"/>
              </a:rPr>
              <a:t>Roll-out</a:t>
            </a:r>
            <a:br>
              <a:rPr kumimoji="0" lang="en-US" sz="1800" b="0" i="0" u="none" strike="noStrike" kern="1200" cap="none" spc="0" normalizeH="0" baseline="0" noProof="0" dirty="0">
                <a:ln>
                  <a:noFill/>
                </a:ln>
                <a:solidFill>
                  <a:srgbClr val="00BCEB"/>
                </a:solidFill>
                <a:effectLst/>
                <a:uLnTx/>
                <a:uFillTx/>
                <a:latin typeface="CiscoSansTT Heavy" panose="020B0903020201020303" pitchFamily="34" charset="0"/>
                <a:ea typeface="ＭＳ Ｐゴシック" charset="0"/>
                <a:cs typeface="CiscoSansTT Heavy" panose="020B0903020201020303" pitchFamily="34" charset="0"/>
              </a:rPr>
            </a:br>
            <a:r>
              <a:rPr kumimoji="0" lang="en-US" sz="1400" b="0" i="0" u="none" strike="noStrike" kern="1200" cap="none" spc="0" normalizeH="0" baseline="0" noProof="0" dirty="0">
                <a:ln>
                  <a:noFill/>
                </a:ln>
                <a:solidFill>
                  <a:srgbClr val="FBAB18"/>
                </a:solidFill>
                <a:effectLst/>
                <a:uLnTx/>
                <a:uFillTx/>
                <a:latin typeface="CiscoSansTT" panose="020B0503020201020303" pitchFamily="34" charset="0"/>
                <a:ea typeface="ＭＳ Ｐゴシック" charset="0"/>
                <a:cs typeface="CiscoSansTT" panose="020B0503020201020303" pitchFamily="34" charset="0"/>
              </a:rPr>
              <a:t>Teasers in Sept newsletters; featured in October newsletters; weekly News &amp; Events articles; and steady social media push</a:t>
            </a:r>
            <a:endParaRPr kumimoji="0" lang="en-US" sz="1600" b="0" i="0" u="none" strike="noStrike" kern="1200" cap="none" spc="0" normalizeH="0" baseline="0" noProof="0" dirty="0">
              <a:ln>
                <a:noFill/>
              </a:ln>
              <a:solidFill>
                <a:srgbClr val="FBAB18"/>
              </a:solidFill>
              <a:effectLst/>
              <a:uLnTx/>
              <a:uFillTx/>
              <a:latin typeface="CiscoSansTT" panose="020B0503020201020303" pitchFamily="34" charset="0"/>
              <a:ea typeface="ＭＳ Ｐゴシック" charset="0"/>
              <a:cs typeface="CiscoSansTT" panose="020B0503020201020303" pitchFamily="34" charset="0"/>
            </a:endParaRPr>
          </a:p>
        </p:txBody>
      </p:sp>
      <p:sp>
        <p:nvSpPr>
          <p:cNvPr id="26" name="Title 3">
            <a:extLst>
              <a:ext uri="{FF2B5EF4-FFF2-40B4-BE49-F238E27FC236}">
                <a16:creationId xmlns:a16="http://schemas.microsoft.com/office/drawing/2014/main" id="{7D2ED613-04F8-4DDE-B456-9269864702CC}"/>
              </a:ext>
            </a:extLst>
          </p:cNvPr>
          <p:cNvSpPr>
            <a:spLocks noGrp="1"/>
          </p:cNvSpPr>
          <p:nvPr>
            <p:ph type="title"/>
          </p:nvPr>
        </p:nvSpPr>
        <p:spPr>
          <a:xfrm>
            <a:off x="505321" y="329829"/>
            <a:ext cx="10483702" cy="854858"/>
          </a:xfrm>
        </p:spPr>
        <p:txBody>
          <a:bodyPr wrap="square" anchor="ctr">
            <a:noAutofit/>
          </a:bodyPr>
          <a:lstStyle/>
          <a:p>
            <a:r>
              <a:rPr lang="en-US" sz="6600" dirty="0">
                <a:solidFill>
                  <a:schemeClr val="tx1"/>
                </a:solidFill>
              </a:rPr>
              <a:t>CYBER</a:t>
            </a:r>
            <a:r>
              <a:rPr lang="en-US" sz="6600" dirty="0">
                <a:latin typeface="CiscoSansTT Heavy" panose="020B0903020201020303" pitchFamily="34" charset="0"/>
                <a:cs typeface="CiscoSansTT Heavy" panose="020B0903020201020303" pitchFamily="34" charset="0"/>
              </a:rPr>
              <a:t>SECURITY </a:t>
            </a:r>
            <a:r>
              <a:rPr lang="en-US" sz="6600" dirty="0">
                <a:solidFill>
                  <a:schemeClr val="tx1"/>
                </a:solidFill>
                <a:latin typeface="+mn-lt"/>
                <a:cs typeface="CiscoSansTT" panose="020B0503020201020303" pitchFamily="34" charset="0"/>
              </a:rPr>
              <a:t>MONTH</a:t>
            </a:r>
            <a:endParaRPr lang="en-US" sz="6600" dirty="0"/>
          </a:p>
        </p:txBody>
      </p:sp>
      <p:grpSp>
        <p:nvGrpSpPr>
          <p:cNvPr id="34" name="Group 33">
            <a:extLst>
              <a:ext uri="{FF2B5EF4-FFF2-40B4-BE49-F238E27FC236}">
                <a16:creationId xmlns:a16="http://schemas.microsoft.com/office/drawing/2014/main" id="{B887BDC0-FAB5-4976-8281-527279FEE273}"/>
              </a:ext>
            </a:extLst>
          </p:cNvPr>
          <p:cNvGrpSpPr/>
          <p:nvPr/>
        </p:nvGrpSpPr>
        <p:grpSpPr>
          <a:xfrm>
            <a:off x="3861831" y="3716028"/>
            <a:ext cx="1446292" cy="1855417"/>
            <a:chOff x="4591438" y="4013171"/>
            <a:chExt cx="1446292" cy="1656146"/>
          </a:xfrm>
        </p:grpSpPr>
        <p:pic>
          <p:nvPicPr>
            <p:cNvPr id="16" name="Picture 15">
              <a:extLst>
                <a:ext uri="{FF2B5EF4-FFF2-40B4-BE49-F238E27FC236}">
                  <a16:creationId xmlns:a16="http://schemas.microsoft.com/office/drawing/2014/main" id="{E08F8140-C3F8-4285-BB04-51954A3114F5}"/>
                </a:ext>
              </a:extLst>
            </p:cNvPr>
            <p:cNvPicPr>
              <a:picLocks noChangeAspect="1"/>
            </p:cNvPicPr>
            <p:nvPr/>
          </p:nvPicPr>
          <p:blipFill>
            <a:blip r:embed="rId9"/>
            <a:stretch>
              <a:fillRect/>
            </a:stretch>
          </p:blipFill>
          <p:spPr>
            <a:xfrm>
              <a:off x="4591438" y="4020572"/>
              <a:ext cx="1029597" cy="1648745"/>
            </a:xfrm>
            <a:prstGeom prst="rect">
              <a:avLst/>
            </a:prstGeom>
          </p:spPr>
        </p:pic>
        <p:grpSp>
          <p:nvGrpSpPr>
            <p:cNvPr id="27" name="Group 26">
              <a:extLst>
                <a:ext uri="{FF2B5EF4-FFF2-40B4-BE49-F238E27FC236}">
                  <a16:creationId xmlns:a16="http://schemas.microsoft.com/office/drawing/2014/main" id="{6DB089DE-5C42-47AC-A219-740472526548}"/>
                </a:ext>
              </a:extLst>
            </p:cNvPr>
            <p:cNvGrpSpPr/>
            <p:nvPr/>
          </p:nvGrpSpPr>
          <p:grpSpPr>
            <a:xfrm>
              <a:off x="5618979" y="4013171"/>
              <a:ext cx="418751" cy="1656109"/>
              <a:chOff x="10111903" y="82186"/>
              <a:chExt cx="754638" cy="5962865"/>
            </a:xfrm>
          </p:grpSpPr>
          <p:grpSp>
            <p:nvGrpSpPr>
              <p:cNvPr id="28" name="Group 27">
                <a:extLst>
                  <a:ext uri="{FF2B5EF4-FFF2-40B4-BE49-F238E27FC236}">
                    <a16:creationId xmlns:a16="http://schemas.microsoft.com/office/drawing/2014/main" id="{2F7F81F1-1414-436B-A0E4-98E1AC777831}"/>
                  </a:ext>
                </a:extLst>
              </p:cNvPr>
              <p:cNvGrpSpPr/>
              <p:nvPr/>
            </p:nvGrpSpPr>
            <p:grpSpPr>
              <a:xfrm>
                <a:off x="10119249" y="82186"/>
                <a:ext cx="747292" cy="5531806"/>
                <a:chOff x="10119250" y="71673"/>
                <a:chExt cx="944155" cy="6569577"/>
              </a:xfrm>
            </p:grpSpPr>
            <p:grpSp>
              <p:nvGrpSpPr>
                <p:cNvPr id="30" name="Group 29">
                  <a:extLst>
                    <a:ext uri="{FF2B5EF4-FFF2-40B4-BE49-F238E27FC236}">
                      <a16:creationId xmlns:a16="http://schemas.microsoft.com/office/drawing/2014/main" id="{66B7AA46-C3FB-4FC9-B232-C16E2990D72F}"/>
                    </a:ext>
                  </a:extLst>
                </p:cNvPr>
                <p:cNvGrpSpPr/>
                <p:nvPr/>
              </p:nvGrpSpPr>
              <p:grpSpPr>
                <a:xfrm>
                  <a:off x="10119250" y="71673"/>
                  <a:ext cx="944155" cy="4649183"/>
                  <a:chOff x="1251697" y="1485803"/>
                  <a:chExt cx="944155" cy="4649183"/>
                </a:xfrm>
              </p:grpSpPr>
              <p:pic>
                <p:nvPicPr>
                  <p:cNvPr id="32" name="Picture 31">
                    <a:extLst>
                      <a:ext uri="{FF2B5EF4-FFF2-40B4-BE49-F238E27FC236}">
                        <a16:creationId xmlns:a16="http://schemas.microsoft.com/office/drawing/2014/main" id="{39BE19D7-D84C-4C7D-84F7-710FAD43ABB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51697" y="1485803"/>
                    <a:ext cx="944155" cy="2331286"/>
                  </a:xfrm>
                  <a:prstGeom prst="rect">
                    <a:avLst/>
                  </a:prstGeom>
                </p:spPr>
              </p:pic>
              <p:pic>
                <p:nvPicPr>
                  <p:cNvPr id="33" name="Picture 32">
                    <a:extLst>
                      <a:ext uri="{FF2B5EF4-FFF2-40B4-BE49-F238E27FC236}">
                        <a16:creationId xmlns:a16="http://schemas.microsoft.com/office/drawing/2014/main" id="{C69680D2-ACFC-431A-929D-137A615C741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260532" y="3840723"/>
                    <a:ext cx="894794" cy="2294263"/>
                  </a:xfrm>
                  <a:prstGeom prst="rect">
                    <a:avLst/>
                  </a:prstGeom>
                </p:spPr>
              </p:pic>
            </p:grpSp>
            <p:pic>
              <p:nvPicPr>
                <p:cNvPr id="31" name="Picture 30">
                  <a:extLst>
                    <a:ext uri="{FF2B5EF4-FFF2-40B4-BE49-F238E27FC236}">
                      <a16:creationId xmlns:a16="http://schemas.microsoft.com/office/drawing/2014/main" id="{8089CFF6-C359-456A-8CAC-BC2E8950719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127623" y="4720856"/>
                  <a:ext cx="898781" cy="1920394"/>
                </a:xfrm>
                <a:prstGeom prst="rect">
                  <a:avLst/>
                </a:prstGeom>
              </p:spPr>
            </p:pic>
          </p:grpSp>
          <p:pic>
            <p:nvPicPr>
              <p:cNvPr id="29" name="Picture 28">
                <a:extLst>
                  <a:ext uri="{FF2B5EF4-FFF2-40B4-BE49-F238E27FC236}">
                    <a16:creationId xmlns:a16="http://schemas.microsoft.com/office/drawing/2014/main" id="{E7BF83B5-074F-4D98-898B-4D6D9827172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11903" y="5624622"/>
                <a:ext cx="733306" cy="420429"/>
              </a:xfrm>
              <a:prstGeom prst="rect">
                <a:avLst/>
              </a:prstGeom>
            </p:spPr>
          </p:pic>
        </p:grpSp>
      </p:grpSp>
      <p:grpSp>
        <p:nvGrpSpPr>
          <p:cNvPr id="36" name="Group 35">
            <a:extLst>
              <a:ext uri="{FF2B5EF4-FFF2-40B4-BE49-F238E27FC236}">
                <a16:creationId xmlns:a16="http://schemas.microsoft.com/office/drawing/2014/main" id="{214EEE79-85B3-4D6C-8696-1F403AD07019}"/>
              </a:ext>
            </a:extLst>
          </p:cNvPr>
          <p:cNvGrpSpPr/>
          <p:nvPr/>
        </p:nvGrpSpPr>
        <p:grpSpPr>
          <a:xfrm>
            <a:off x="425302" y="1446029"/>
            <a:ext cx="2753833" cy="4435673"/>
            <a:chOff x="350874" y="1446029"/>
            <a:chExt cx="2753833" cy="4435673"/>
          </a:xfrm>
        </p:grpSpPr>
        <p:grpSp>
          <p:nvGrpSpPr>
            <p:cNvPr id="8" name="Group 7">
              <a:extLst>
                <a:ext uri="{FF2B5EF4-FFF2-40B4-BE49-F238E27FC236}">
                  <a16:creationId xmlns:a16="http://schemas.microsoft.com/office/drawing/2014/main" id="{80E6D02B-198B-462D-AB6E-B85D0631236E}"/>
                </a:ext>
              </a:extLst>
            </p:cNvPr>
            <p:cNvGrpSpPr/>
            <p:nvPr/>
          </p:nvGrpSpPr>
          <p:grpSpPr>
            <a:xfrm>
              <a:off x="492346" y="1446029"/>
              <a:ext cx="2612361" cy="4104167"/>
              <a:chOff x="421957" y="256032"/>
              <a:chExt cx="3007043" cy="5472364"/>
            </a:xfrm>
          </p:grpSpPr>
          <p:grpSp>
            <p:nvGrpSpPr>
              <p:cNvPr id="6" name="Group 5">
                <a:extLst>
                  <a:ext uri="{FF2B5EF4-FFF2-40B4-BE49-F238E27FC236}">
                    <a16:creationId xmlns:a16="http://schemas.microsoft.com/office/drawing/2014/main" id="{95FE6E7F-7406-4EAD-B8E6-D7FE6E75A6DF}"/>
                  </a:ext>
                </a:extLst>
              </p:cNvPr>
              <p:cNvGrpSpPr/>
              <p:nvPr/>
            </p:nvGrpSpPr>
            <p:grpSpPr>
              <a:xfrm>
                <a:off x="421957" y="256032"/>
                <a:ext cx="3007043" cy="4636008"/>
                <a:chOff x="421957" y="256032"/>
                <a:chExt cx="3747707" cy="5595742"/>
              </a:xfrm>
            </p:grpSpPr>
            <p:pic>
              <p:nvPicPr>
                <p:cNvPr id="4" name="Picture 3">
                  <a:extLst>
                    <a:ext uri="{FF2B5EF4-FFF2-40B4-BE49-F238E27FC236}">
                      <a16:creationId xmlns:a16="http://schemas.microsoft.com/office/drawing/2014/main" id="{0603503A-BFF4-4A5A-81FA-F2365A39D63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24006" y="256032"/>
                  <a:ext cx="3742907" cy="2880360"/>
                </a:xfrm>
                <a:prstGeom prst="rect">
                  <a:avLst/>
                </a:prstGeom>
              </p:spPr>
            </p:pic>
            <p:pic>
              <p:nvPicPr>
                <p:cNvPr id="5" name="Picture 4">
                  <a:extLst>
                    <a:ext uri="{FF2B5EF4-FFF2-40B4-BE49-F238E27FC236}">
                      <a16:creationId xmlns:a16="http://schemas.microsoft.com/office/drawing/2014/main" id="{037314DE-8141-4FA2-BFDB-BF02C0284C5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21957" y="3114115"/>
                  <a:ext cx="3747707" cy="2737659"/>
                </a:xfrm>
                <a:prstGeom prst="rect">
                  <a:avLst/>
                </a:prstGeom>
              </p:spPr>
            </p:pic>
          </p:grpSp>
          <p:pic>
            <p:nvPicPr>
              <p:cNvPr id="7" name="Picture 6">
                <a:extLst>
                  <a:ext uri="{FF2B5EF4-FFF2-40B4-BE49-F238E27FC236}">
                    <a16:creationId xmlns:a16="http://schemas.microsoft.com/office/drawing/2014/main" id="{63993272-49A0-4A78-90A8-CB268C823EC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32245" y="4887422"/>
                <a:ext cx="2996755" cy="840974"/>
              </a:xfrm>
              <a:prstGeom prst="rect">
                <a:avLst/>
              </a:prstGeom>
            </p:spPr>
          </p:pic>
        </p:grpSp>
        <p:sp>
          <p:nvSpPr>
            <p:cNvPr id="35" name="TextBox 34">
              <a:extLst>
                <a:ext uri="{FF2B5EF4-FFF2-40B4-BE49-F238E27FC236}">
                  <a16:creationId xmlns:a16="http://schemas.microsoft.com/office/drawing/2014/main" id="{9FDBE7FE-913E-42BD-BAF1-D8A422AEDA7E}"/>
                </a:ext>
              </a:extLst>
            </p:cNvPr>
            <p:cNvSpPr txBox="1"/>
            <p:nvPr/>
          </p:nvSpPr>
          <p:spPr>
            <a:xfrm>
              <a:off x="350874" y="5543148"/>
              <a:ext cx="2600947" cy="338554"/>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iscoSansTT" panose="020B0503020201020303" pitchFamily="34" charset="0"/>
                  <a:ea typeface="ＭＳ Ｐゴシック" charset="0"/>
                  <a:cs typeface="CiscoSansTT" panose="020B0503020201020303" pitchFamily="34" charset="0"/>
                </a:rPr>
                <a:t>Dedicated landing page </a:t>
              </a:r>
            </a:p>
          </p:txBody>
        </p:sp>
      </p:grpSp>
      <p:sp>
        <p:nvSpPr>
          <p:cNvPr id="2" name="Rectangle 1">
            <a:extLst>
              <a:ext uri="{FF2B5EF4-FFF2-40B4-BE49-F238E27FC236}">
                <a16:creationId xmlns:a16="http://schemas.microsoft.com/office/drawing/2014/main" id="{58D52DB3-CE58-4DE1-AB51-FF458BA211E8}"/>
              </a:ext>
            </a:extLst>
          </p:cNvPr>
          <p:cNvSpPr/>
          <p:nvPr/>
        </p:nvSpPr>
        <p:spPr>
          <a:xfrm>
            <a:off x="5885467" y="1009760"/>
            <a:ext cx="5143893" cy="276999"/>
          </a:xfrm>
          <a:prstGeom prst="rect">
            <a:avLst/>
          </a:prstGeom>
        </p:spPr>
        <p:txBody>
          <a:bodyPr wrap="square">
            <a:spAutoFit/>
          </a:bodyPr>
          <a:lstStyle/>
          <a:p>
            <a:pPr lvl="0">
              <a:defRPr/>
            </a:pPr>
            <a:r>
              <a:rPr lang="en-AU" sz="1200" dirty="0">
                <a:solidFill>
                  <a:srgbClr val="FFFFFF"/>
                </a:solidFill>
                <a:latin typeface="CiscoSansTT" panose="020B0503020201020303" pitchFamily="34" charset="0"/>
                <a:cs typeface="CiscoSansTT" panose="020B0503020201020303" pitchFamily="34" charset="0"/>
              </a:rPr>
              <a:t>URL: </a:t>
            </a:r>
            <a:r>
              <a:rPr lang="en-US" sz="1200" dirty="0">
                <a:hlinkClick r:id="rId17"/>
              </a:rPr>
              <a:t>https://www.cisco.com/c/m/en_sg/partners/future-yourself.html</a:t>
            </a:r>
            <a:r>
              <a:rPr lang="en-US" sz="1200" dirty="0"/>
              <a:t> </a:t>
            </a:r>
            <a:endParaRPr lang="en-AU" sz="1200" dirty="0">
              <a:solidFill>
                <a:srgbClr val="FFFFFF"/>
              </a:solidFill>
              <a:latin typeface="CiscoSansTT" panose="020B0503020201020303" pitchFamily="34" charset="0"/>
              <a:cs typeface="CiscoSansTT" panose="020B0503020201020303" pitchFamily="34" charset="0"/>
            </a:endParaRPr>
          </a:p>
        </p:txBody>
      </p:sp>
    </p:spTree>
    <p:extLst>
      <p:ext uri="{BB962C8B-B14F-4D97-AF65-F5344CB8AC3E}">
        <p14:creationId xmlns:p14="http://schemas.microsoft.com/office/powerpoint/2010/main" val="34439585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1930BbCGnGXirGIi7wH7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1930BbCGnGXirGIi7wH7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3n6eb_7mURbIK43Rrh2aA"/>
</p:tagLst>
</file>

<file path=ppt/theme/theme1.xml><?xml version="1.0" encoding="utf-8"?>
<a:theme xmlns:a="http://schemas.openxmlformats.org/drawingml/2006/main" name="PS19 16x9_A">
  <a:themeElements>
    <a:clrScheme name="PS19-2">
      <a:dk1>
        <a:srgbClr val="FFFFFF"/>
      </a:dk1>
      <a:lt1>
        <a:srgbClr val="0D274D"/>
      </a:lt1>
      <a:dk2>
        <a:srgbClr val="FFFFFF"/>
      </a:dk2>
      <a:lt2>
        <a:srgbClr val="0D274D"/>
      </a:lt2>
      <a:accent1>
        <a:srgbClr val="00BCEB"/>
      </a:accent1>
      <a:accent2>
        <a:srgbClr val="74BF4B"/>
      </a:accent2>
      <a:accent3>
        <a:srgbClr val="FBAB2C"/>
      </a:accent3>
      <a:accent4>
        <a:srgbClr val="EB655F"/>
      </a:accent4>
      <a:accent5>
        <a:srgbClr val="7030A0"/>
      </a:accent5>
      <a:accent6>
        <a:srgbClr val="0070C0"/>
      </a:accent6>
      <a:hlink>
        <a:srgbClr val="00BCEB"/>
      </a:hlink>
      <a:folHlink>
        <a:srgbClr val="008CB0"/>
      </a:folHlink>
    </a:clrScheme>
    <a:fontScheme name="IMPACT-FY20">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Blue theme 2015 16x9">
  <a:themeElements>
    <a:clrScheme name="Custom 51">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008CB0"/>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3.xml><?xml version="1.0" encoding="utf-8"?>
<a:theme xmlns:a="http://schemas.openxmlformats.org/drawingml/2006/main" name="7_Blue theme 2015 16x9">
  <a:themeElements>
    <a:clrScheme name="Custom 51">
      <a:dk1>
        <a:srgbClr val="FFFFFF"/>
      </a:dk1>
      <a:lt1>
        <a:srgbClr val="0D274D"/>
      </a:lt1>
      <a:dk2>
        <a:srgbClr val="00BCEB"/>
      </a:dk2>
      <a:lt2>
        <a:srgbClr val="0D274D"/>
      </a:lt2>
      <a:accent1>
        <a:srgbClr val="00BCEB"/>
      </a:accent1>
      <a:accent2>
        <a:srgbClr val="6EBE4A"/>
      </a:accent2>
      <a:accent3>
        <a:srgbClr val="B4E2F6"/>
      </a:accent3>
      <a:accent4>
        <a:srgbClr val="9E9EA2"/>
      </a:accent4>
      <a:accent5>
        <a:srgbClr val="FBAB18"/>
      </a:accent5>
      <a:accent6>
        <a:srgbClr val="E3241B"/>
      </a:accent6>
      <a:hlink>
        <a:srgbClr val="00BCEB"/>
      </a:hlink>
      <a:folHlink>
        <a:srgbClr val="008CB0"/>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4.xml><?xml version="1.0" encoding="utf-8"?>
<a:theme xmlns:a="http://schemas.openxmlformats.org/drawingml/2006/main" name="2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5.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Presentation2" id="{33C492CD-5E38-A645-8FD1-EFCEE591CB12}" vid="{7BB6F090-49CF-CC46-8E7D-ACAECA06EDF6}"/>
    </a:ext>
  </a:extLst>
</a:theme>
</file>

<file path=ppt/theme/theme6.xml><?xml version="1.0" encoding="utf-8"?>
<a:theme xmlns:a="http://schemas.openxmlformats.org/drawingml/2006/main" name="1_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7.xml><?xml version="1.0" encoding="utf-8"?>
<a:theme xmlns:a="http://schemas.openxmlformats.org/drawingml/2006/main" name="10_Blue theme 2015 16x9">
  <a:themeElements>
    <a:clrScheme name="Cisco Dark Template Colors_FINAL">
      <a:dk1>
        <a:srgbClr val="FFFFFF"/>
      </a:dk1>
      <a:lt1>
        <a:srgbClr val="005073"/>
      </a:lt1>
      <a:dk2>
        <a:srgbClr val="00BCEB"/>
      </a:dk2>
      <a:lt2>
        <a:srgbClr val="005073"/>
      </a:lt2>
      <a:accent1>
        <a:srgbClr val="00BCEB"/>
      </a:accent1>
      <a:accent2>
        <a:srgbClr val="6EBE4A"/>
      </a:accent2>
      <a:accent3>
        <a:srgbClr val="CDEBF9"/>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8.xml><?xml version="1.0" encoding="utf-8"?>
<a:theme xmlns:a="http://schemas.openxmlformats.org/drawingml/2006/main" name="1_PS19 16x9_A">
  <a:themeElements>
    <a:clrScheme name="PS19-2">
      <a:dk1>
        <a:srgbClr val="FFFFFF"/>
      </a:dk1>
      <a:lt1>
        <a:srgbClr val="0D274D"/>
      </a:lt1>
      <a:dk2>
        <a:srgbClr val="FFFFFF"/>
      </a:dk2>
      <a:lt2>
        <a:srgbClr val="0D274D"/>
      </a:lt2>
      <a:accent1>
        <a:srgbClr val="00BCEB"/>
      </a:accent1>
      <a:accent2>
        <a:srgbClr val="74BF4B"/>
      </a:accent2>
      <a:accent3>
        <a:srgbClr val="FBAB2C"/>
      </a:accent3>
      <a:accent4>
        <a:srgbClr val="EB655F"/>
      </a:accent4>
      <a:accent5>
        <a:srgbClr val="7030A0"/>
      </a:accent5>
      <a:accent6>
        <a:srgbClr val="0070C0"/>
      </a:accent6>
      <a:hlink>
        <a:srgbClr val="00BCEB"/>
      </a:hlink>
      <a:folHlink>
        <a:srgbClr val="008CB0"/>
      </a:folHlink>
    </a:clrScheme>
    <a:fontScheme name="IMPACT-FY20">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Blue theme 2020 16x9">
  <a:themeElements>
    <a:clrScheme name="Cisco Core Palette_2019_default">
      <a:dk1>
        <a:srgbClr val="282828"/>
      </a:dk1>
      <a:lt1>
        <a:srgbClr val="0D274D"/>
      </a:lt1>
      <a:dk2>
        <a:srgbClr val="1E4471"/>
      </a:dk2>
      <a:lt2>
        <a:srgbClr val="FFFFFF"/>
      </a:lt2>
      <a:accent1>
        <a:srgbClr val="00BCEB"/>
      </a:accent1>
      <a:accent2>
        <a:srgbClr val="6EBE4A"/>
      </a:accent2>
      <a:accent3>
        <a:srgbClr val="1E4471"/>
      </a:accent3>
      <a:accent4>
        <a:srgbClr val="9E9EA2"/>
      </a:accent4>
      <a:accent5>
        <a:srgbClr val="FBAB18"/>
      </a:accent5>
      <a:accent6>
        <a:srgbClr val="E3241B"/>
      </a:accent6>
      <a:hlink>
        <a:srgbClr val="00BCEB"/>
      </a:hlink>
      <a:folHlink>
        <a:srgbClr val="1E4471"/>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4" ma:contentTypeDescription="Create a new document." ma:contentTypeScope="" ma:versionID="3116c53b0808d3580a5e0e7a8fd7a0b2">
  <xsd:schema xmlns:xsd="http://www.w3.org/2001/XMLSchema" xmlns:xs="http://www.w3.org/2001/XMLSchema" xmlns:p="http://schemas.microsoft.com/office/2006/metadata/properties" xmlns:ns3="cc328e4a-acc5-4db9-8edf-03a7e14d7082" targetNamespace="http://schemas.microsoft.com/office/2006/metadata/properties" ma:root="true" ma:fieldsID="7e77d1e488b24a87ff4ad6f6f93f9e99" ns3:_="">
    <xsd:import namespace="cc328e4a-acc5-4db9-8edf-03a7e14d708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67F73-596F-4361-A91B-638346BBAA27}">
  <ds:schemaRefs>
    <ds:schemaRef ds:uri="http://schemas.microsoft.com/sharepoint/v3/contenttype/forms"/>
  </ds:schemaRefs>
</ds:datastoreItem>
</file>

<file path=customXml/itemProps2.xml><?xml version="1.0" encoding="utf-8"?>
<ds:datastoreItem xmlns:ds="http://schemas.openxmlformats.org/officeDocument/2006/customXml" ds:itemID="{A6D7947F-9BC5-4B9C-9FAE-5B8DDD690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E6BE41-484E-44C8-BD24-9530F1199269}">
  <ds:schemaRefs>
    <ds:schemaRef ds:uri="http://schemas.microsoft.com/office/infopath/2007/PartnerControls"/>
    <ds:schemaRef ds:uri="cc328e4a-acc5-4db9-8edf-03a7e14d7082"/>
    <ds:schemaRef ds:uri="http://purl.org/dc/dcmitype/"/>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2143</TotalTime>
  <Words>2817</Words>
  <Application>Microsoft Macintosh PowerPoint</Application>
  <PresentationFormat>Widescreen</PresentationFormat>
  <Paragraphs>331</Paragraphs>
  <Slides>24</Slides>
  <Notes>12</Notes>
  <HiddenSlides>0</HiddenSlides>
  <MMClips>1</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1</vt:i4>
      </vt:variant>
      <vt:variant>
        <vt:lpstr>Slide Titles</vt:lpstr>
      </vt:variant>
      <vt:variant>
        <vt:i4>24</vt:i4>
      </vt:variant>
    </vt:vector>
  </HeadingPairs>
  <TitlesOfParts>
    <vt:vector size="46" baseType="lpstr">
      <vt:lpstr>-apple-system</vt:lpstr>
      <vt:lpstr>Arial</vt:lpstr>
      <vt:lpstr>Calibri</vt:lpstr>
      <vt:lpstr>Ciscolight</vt:lpstr>
      <vt:lpstr>CiscoSans ExtraLight</vt:lpstr>
      <vt:lpstr>CiscoSansTT</vt:lpstr>
      <vt:lpstr>CiscoSansTT Condensed Thin</vt:lpstr>
      <vt:lpstr>CiscoSansTT ExtraLight</vt:lpstr>
      <vt:lpstr>CiscoSansTT Heavy</vt:lpstr>
      <vt:lpstr>CiscoSansTT Light</vt:lpstr>
      <vt:lpstr>CiscoSansTT Thin</vt:lpstr>
      <vt:lpstr>Wingdings</vt:lpstr>
      <vt:lpstr>PS19 16x9_A</vt:lpstr>
      <vt:lpstr>6_Blue theme 2015 16x9</vt:lpstr>
      <vt:lpstr>7_Blue theme 2015 16x9</vt:lpstr>
      <vt:lpstr>2_Blue theme 2015 16x9</vt:lpstr>
      <vt:lpstr>Blue theme 2015 16x9</vt:lpstr>
      <vt:lpstr>1_Blue theme 2015 16x9</vt:lpstr>
      <vt:lpstr>10_Blue theme 2015 16x9</vt:lpstr>
      <vt:lpstr>1_PS19 16x9_A</vt:lpstr>
      <vt:lpstr>Blue theme 2020 16x9</vt:lpstr>
      <vt:lpstr>think-cell Slide</vt:lpstr>
      <vt:lpstr>PowerPoint Presentation</vt:lpstr>
      <vt:lpstr>PowerPoint Presentation</vt:lpstr>
      <vt:lpstr>PowerPoint Presentation</vt:lpstr>
      <vt:lpstr>CSR Impact Report</vt:lpstr>
      <vt:lpstr>What we made possible in FY20</vt:lpstr>
      <vt:lpstr>PowerPoint Presentation</vt:lpstr>
      <vt:lpstr>Networking Academy Marketing Tool Kit </vt:lpstr>
      <vt:lpstr>Editorial Quarterly Themes</vt:lpstr>
      <vt:lpstr>CYBERSECURITY MONTH</vt:lpstr>
      <vt:lpstr>Learning Never Stops Podcast </vt:lpstr>
      <vt:lpstr>PowerPoint Presentation</vt:lpstr>
      <vt:lpstr> Women Rock-IT  Impact Since 2014</vt:lpstr>
      <vt:lpstr>Marketing Assets  Live Broadcasts, Invites, Blogs,  Digital Magazine, On-Demands, Posters, </vt:lpstr>
      <vt:lpstr>PowerPoint Presentation</vt:lpstr>
      <vt:lpstr>Talent Bridge Program</vt:lpstr>
      <vt:lpstr>PowerPoint Presentation</vt:lpstr>
      <vt:lpstr>Stay Connected</vt:lpstr>
      <vt:lpstr>Success Stories</vt:lpstr>
      <vt:lpstr>PowerPoint Presentation</vt:lpstr>
      <vt:lpstr>Course Pathways Poster and PPT </vt:lpstr>
      <vt:lpstr>New Course Highlights</vt:lpstr>
      <vt:lpstr>PowerPoint Presentation</vt:lpstr>
      <vt:lpstr>Digital Badges</vt:lpstr>
      <vt:lpstr>NetAcad YouTube Channel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Events</dc:title>
  <dc:creator>Emma Reid (emreid)</dc:creator>
  <cp:lastModifiedBy>Marie Zwickert (mzwicker)</cp:lastModifiedBy>
  <cp:revision>142</cp:revision>
  <dcterms:created xsi:type="dcterms:W3CDTF">2020-10-01T01:47:22Z</dcterms:created>
  <dcterms:modified xsi:type="dcterms:W3CDTF">2021-02-17T16:36:07Z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